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64" r:id="rId2"/>
    <p:sldId id="466" r:id="rId3"/>
    <p:sldId id="471" r:id="rId4"/>
    <p:sldId id="473" r:id="rId5"/>
    <p:sldId id="476" r:id="rId6"/>
    <p:sldId id="477" r:id="rId7"/>
    <p:sldId id="472" r:id="rId8"/>
    <p:sldId id="474" r:id="rId9"/>
    <p:sldId id="475" r:id="rId10"/>
    <p:sldId id="478" r:id="rId11"/>
    <p:sldId id="479" r:id="rId12"/>
    <p:sldId id="480" r:id="rId13"/>
    <p:sldId id="481" r:id="rId14"/>
    <p:sldId id="482" r:id="rId15"/>
    <p:sldId id="483" r:id="rId16"/>
    <p:sldId id="486" r:id="rId17"/>
    <p:sldId id="485" r:id="rId18"/>
    <p:sldId id="488" r:id="rId19"/>
    <p:sldId id="484" r:id="rId20"/>
    <p:sldId id="487" r:id="rId21"/>
    <p:sldId id="489" r:id="rId22"/>
    <p:sldId id="491" r:id="rId23"/>
    <p:sldId id="492" r:id="rId24"/>
    <p:sldId id="493" r:id="rId25"/>
    <p:sldId id="494" r:id="rId26"/>
    <p:sldId id="495" r:id="rId27"/>
    <p:sldId id="49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FFFFF"/>
    <a:srgbClr val="4472C4"/>
    <a:srgbClr val="FF09BF"/>
    <a:srgbClr val="FF0000"/>
    <a:srgbClr val="70AD47"/>
    <a:srgbClr val="000000"/>
    <a:srgbClr val="FFC000"/>
    <a:srgbClr val="E7E6E6"/>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37" autoAdjust="0"/>
    <p:restoredTop sz="94660"/>
  </p:normalViewPr>
  <p:slideViewPr>
    <p:cSldViewPr snapToGrid="0">
      <p:cViewPr varScale="1">
        <p:scale>
          <a:sx n="77" d="100"/>
          <a:sy n="77" d="100"/>
        </p:scale>
        <p:origin x="88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326D-1E42-4EDC-AAAF-69BF8AC2B2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757913-2EB3-4BAF-9F55-07CF6D74FB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31C976-E72B-42AB-A292-8318CCC8B322}"/>
              </a:ext>
            </a:extLst>
          </p:cNvPr>
          <p:cNvSpPr>
            <a:spLocks noGrp="1"/>
          </p:cNvSpPr>
          <p:nvPr>
            <p:ph type="dt" sz="half" idx="10"/>
          </p:nvPr>
        </p:nvSpPr>
        <p:spPr/>
        <p:txBody>
          <a:bodyPr/>
          <a:lstStyle/>
          <a:p>
            <a:fld id="{ABB542FA-ACF8-44DD-BF99-719C56F3FEF8}" type="datetimeFigureOut">
              <a:rPr lang="en-US" smtClean="0"/>
              <a:t>9/28/2023</a:t>
            </a:fld>
            <a:endParaRPr lang="en-US"/>
          </a:p>
        </p:txBody>
      </p:sp>
      <p:sp>
        <p:nvSpPr>
          <p:cNvPr id="5" name="Footer Placeholder 4">
            <a:extLst>
              <a:ext uri="{FF2B5EF4-FFF2-40B4-BE49-F238E27FC236}">
                <a16:creationId xmlns:a16="http://schemas.microsoft.com/office/drawing/2014/main" id="{DCD72563-C750-4522-B939-33C4D87993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6F4FF-FE63-4780-94BF-062B576380F5}"/>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1360215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31982-63F7-4DE2-BE2A-F105BAAD26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D944FF-6AF4-4949-82CE-A660038CF2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94AE6A-6447-4995-B473-87A09E9C485D}"/>
              </a:ext>
            </a:extLst>
          </p:cNvPr>
          <p:cNvSpPr>
            <a:spLocks noGrp="1"/>
          </p:cNvSpPr>
          <p:nvPr>
            <p:ph type="dt" sz="half" idx="10"/>
          </p:nvPr>
        </p:nvSpPr>
        <p:spPr/>
        <p:txBody>
          <a:bodyPr/>
          <a:lstStyle/>
          <a:p>
            <a:fld id="{ABB542FA-ACF8-44DD-BF99-719C56F3FEF8}" type="datetimeFigureOut">
              <a:rPr lang="en-US" smtClean="0"/>
              <a:t>9/28/2023</a:t>
            </a:fld>
            <a:endParaRPr lang="en-US"/>
          </a:p>
        </p:txBody>
      </p:sp>
      <p:sp>
        <p:nvSpPr>
          <p:cNvPr id="5" name="Footer Placeholder 4">
            <a:extLst>
              <a:ext uri="{FF2B5EF4-FFF2-40B4-BE49-F238E27FC236}">
                <a16:creationId xmlns:a16="http://schemas.microsoft.com/office/drawing/2014/main" id="{F8C5056E-56D7-4CDF-AB70-8C62F9FCE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67A7E0-BB5B-4A7F-ADC6-413515DFB6F8}"/>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315246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9AC5C4-1C61-4805-AFFB-BE113A0D1C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4A4157-879C-43DD-88C6-403C1D859A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B5DEF2-D943-410E-92A9-5DA2DF806CB9}"/>
              </a:ext>
            </a:extLst>
          </p:cNvPr>
          <p:cNvSpPr>
            <a:spLocks noGrp="1"/>
          </p:cNvSpPr>
          <p:nvPr>
            <p:ph type="dt" sz="half" idx="10"/>
          </p:nvPr>
        </p:nvSpPr>
        <p:spPr/>
        <p:txBody>
          <a:bodyPr/>
          <a:lstStyle/>
          <a:p>
            <a:fld id="{ABB542FA-ACF8-44DD-BF99-719C56F3FEF8}" type="datetimeFigureOut">
              <a:rPr lang="en-US" smtClean="0"/>
              <a:t>9/28/2023</a:t>
            </a:fld>
            <a:endParaRPr lang="en-US"/>
          </a:p>
        </p:txBody>
      </p:sp>
      <p:sp>
        <p:nvSpPr>
          <p:cNvPr id="5" name="Footer Placeholder 4">
            <a:extLst>
              <a:ext uri="{FF2B5EF4-FFF2-40B4-BE49-F238E27FC236}">
                <a16:creationId xmlns:a16="http://schemas.microsoft.com/office/drawing/2014/main" id="{CE20E607-1704-4A19-AA1F-0191D8E8C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483840-8E66-458F-8EAE-9CA18A177B20}"/>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74111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2152C-045F-40DA-AF76-1C8A1642C7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705396-6E32-4352-A09D-23B64E7B53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56BEBA-93D2-4B4B-93BB-EF83B5C28C29}"/>
              </a:ext>
            </a:extLst>
          </p:cNvPr>
          <p:cNvSpPr>
            <a:spLocks noGrp="1"/>
          </p:cNvSpPr>
          <p:nvPr>
            <p:ph type="dt" sz="half" idx="10"/>
          </p:nvPr>
        </p:nvSpPr>
        <p:spPr/>
        <p:txBody>
          <a:bodyPr/>
          <a:lstStyle/>
          <a:p>
            <a:fld id="{ABB542FA-ACF8-44DD-BF99-719C56F3FEF8}" type="datetimeFigureOut">
              <a:rPr lang="en-US" smtClean="0"/>
              <a:t>9/28/2023</a:t>
            </a:fld>
            <a:endParaRPr lang="en-US"/>
          </a:p>
        </p:txBody>
      </p:sp>
      <p:sp>
        <p:nvSpPr>
          <p:cNvPr id="5" name="Footer Placeholder 4">
            <a:extLst>
              <a:ext uri="{FF2B5EF4-FFF2-40B4-BE49-F238E27FC236}">
                <a16:creationId xmlns:a16="http://schemas.microsoft.com/office/drawing/2014/main" id="{D09CBAE5-AE84-4D59-B4F2-F7C50FC454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72ECC-4CCA-4A47-95A7-7817C60F4E5F}"/>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736509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B6B0-075F-4F9F-92B3-E15FD8768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38269-3410-4A8A-A7FA-14117249F4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AF709B7-9086-4ED4-AAB5-ED4D5EE08189}"/>
              </a:ext>
            </a:extLst>
          </p:cNvPr>
          <p:cNvSpPr>
            <a:spLocks noGrp="1"/>
          </p:cNvSpPr>
          <p:nvPr>
            <p:ph type="dt" sz="half" idx="10"/>
          </p:nvPr>
        </p:nvSpPr>
        <p:spPr/>
        <p:txBody>
          <a:bodyPr/>
          <a:lstStyle/>
          <a:p>
            <a:fld id="{ABB542FA-ACF8-44DD-BF99-719C56F3FEF8}" type="datetimeFigureOut">
              <a:rPr lang="en-US" smtClean="0"/>
              <a:t>9/28/2023</a:t>
            </a:fld>
            <a:endParaRPr lang="en-US"/>
          </a:p>
        </p:txBody>
      </p:sp>
      <p:sp>
        <p:nvSpPr>
          <p:cNvPr id="5" name="Footer Placeholder 4">
            <a:extLst>
              <a:ext uri="{FF2B5EF4-FFF2-40B4-BE49-F238E27FC236}">
                <a16:creationId xmlns:a16="http://schemas.microsoft.com/office/drawing/2014/main" id="{F2B2EDC3-E6A3-41AB-B5D6-5373C94594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EFC01-F8AA-4BF0-B784-563D729EEE2A}"/>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3624540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6AFC3-9C72-4026-8562-D53C5C055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59B584-E002-4056-B423-4E6DAB5948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D5BE9D-8490-43B6-A687-FB084EF264E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1A42FE-E12C-4695-AD10-3A459F6EFF15}"/>
              </a:ext>
            </a:extLst>
          </p:cNvPr>
          <p:cNvSpPr>
            <a:spLocks noGrp="1"/>
          </p:cNvSpPr>
          <p:nvPr>
            <p:ph type="dt" sz="half" idx="10"/>
          </p:nvPr>
        </p:nvSpPr>
        <p:spPr/>
        <p:txBody>
          <a:bodyPr/>
          <a:lstStyle/>
          <a:p>
            <a:fld id="{ABB542FA-ACF8-44DD-BF99-719C56F3FEF8}" type="datetimeFigureOut">
              <a:rPr lang="en-US" smtClean="0"/>
              <a:t>9/28/2023</a:t>
            </a:fld>
            <a:endParaRPr lang="en-US"/>
          </a:p>
        </p:txBody>
      </p:sp>
      <p:sp>
        <p:nvSpPr>
          <p:cNvPr id="6" name="Footer Placeholder 5">
            <a:extLst>
              <a:ext uri="{FF2B5EF4-FFF2-40B4-BE49-F238E27FC236}">
                <a16:creationId xmlns:a16="http://schemas.microsoft.com/office/drawing/2014/main" id="{E42BD410-774E-43CA-B262-AAC3AE6C55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267926-2C07-4BE3-ABD9-557D69B338DD}"/>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2793182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F6A4A-50E5-4C84-93DF-E5E3BBC4EA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5292BA-CEF0-41EB-B037-C56608B3F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6574BA9-B7CA-47E6-8E00-B899A022100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AB7448-1907-4556-BB6C-FEA9EA6282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126DF82-5628-4DB7-B49C-58052824781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C0B679-2DD6-4BBD-A726-7F50AE89FA1D}"/>
              </a:ext>
            </a:extLst>
          </p:cNvPr>
          <p:cNvSpPr>
            <a:spLocks noGrp="1"/>
          </p:cNvSpPr>
          <p:nvPr>
            <p:ph type="dt" sz="half" idx="10"/>
          </p:nvPr>
        </p:nvSpPr>
        <p:spPr/>
        <p:txBody>
          <a:bodyPr/>
          <a:lstStyle/>
          <a:p>
            <a:fld id="{ABB542FA-ACF8-44DD-BF99-719C56F3FEF8}" type="datetimeFigureOut">
              <a:rPr lang="en-US" smtClean="0"/>
              <a:t>9/28/2023</a:t>
            </a:fld>
            <a:endParaRPr lang="en-US"/>
          </a:p>
        </p:txBody>
      </p:sp>
      <p:sp>
        <p:nvSpPr>
          <p:cNvPr id="8" name="Footer Placeholder 7">
            <a:extLst>
              <a:ext uri="{FF2B5EF4-FFF2-40B4-BE49-F238E27FC236}">
                <a16:creationId xmlns:a16="http://schemas.microsoft.com/office/drawing/2014/main" id="{2C492192-A6B9-49F2-B8A3-067533C57D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3E0C66-3452-45C3-ABA9-D7B8D6AF3876}"/>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3756632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37A4-7B3E-4515-AF4D-60300B8E97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5A5E3A-B846-4683-8F68-E4580DFF768E}"/>
              </a:ext>
            </a:extLst>
          </p:cNvPr>
          <p:cNvSpPr>
            <a:spLocks noGrp="1"/>
          </p:cNvSpPr>
          <p:nvPr>
            <p:ph type="dt" sz="half" idx="10"/>
          </p:nvPr>
        </p:nvSpPr>
        <p:spPr/>
        <p:txBody>
          <a:bodyPr/>
          <a:lstStyle/>
          <a:p>
            <a:fld id="{ABB542FA-ACF8-44DD-BF99-719C56F3FEF8}" type="datetimeFigureOut">
              <a:rPr lang="en-US" smtClean="0"/>
              <a:t>9/28/2023</a:t>
            </a:fld>
            <a:endParaRPr lang="en-US"/>
          </a:p>
        </p:txBody>
      </p:sp>
      <p:sp>
        <p:nvSpPr>
          <p:cNvPr id="4" name="Footer Placeholder 3">
            <a:extLst>
              <a:ext uri="{FF2B5EF4-FFF2-40B4-BE49-F238E27FC236}">
                <a16:creationId xmlns:a16="http://schemas.microsoft.com/office/drawing/2014/main" id="{4046A06A-C3E3-43EE-A051-E9237EE90B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39F37A-8224-4F47-83F9-F5797CBB46BA}"/>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2801300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500AAE-889F-46F0-8D4F-042A99DC13D6}"/>
              </a:ext>
            </a:extLst>
          </p:cNvPr>
          <p:cNvSpPr>
            <a:spLocks noGrp="1"/>
          </p:cNvSpPr>
          <p:nvPr>
            <p:ph type="dt" sz="half" idx="10"/>
          </p:nvPr>
        </p:nvSpPr>
        <p:spPr/>
        <p:txBody>
          <a:bodyPr/>
          <a:lstStyle/>
          <a:p>
            <a:fld id="{ABB542FA-ACF8-44DD-BF99-719C56F3FEF8}" type="datetimeFigureOut">
              <a:rPr lang="en-US" smtClean="0"/>
              <a:t>9/28/2023</a:t>
            </a:fld>
            <a:endParaRPr lang="en-US"/>
          </a:p>
        </p:txBody>
      </p:sp>
      <p:sp>
        <p:nvSpPr>
          <p:cNvPr id="3" name="Footer Placeholder 2">
            <a:extLst>
              <a:ext uri="{FF2B5EF4-FFF2-40B4-BE49-F238E27FC236}">
                <a16:creationId xmlns:a16="http://schemas.microsoft.com/office/drawing/2014/main" id="{9E321F99-11AE-423A-923B-EC050FA20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ECAC09-A411-4818-9765-BBACF72053C8}"/>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1429658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28D1-EF55-414A-A403-0E95E0E1DF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CBB02E-6662-4173-A2E2-02E34002D7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62CABB-C921-4DA9-9219-5F45C75459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C39378-10A2-47D0-B832-A73BA45105DE}"/>
              </a:ext>
            </a:extLst>
          </p:cNvPr>
          <p:cNvSpPr>
            <a:spLocks noGrp="1"/>
          </p:cNvSpPr>
          <p:nvPr>
            <p:ph type="dt" sz="half" idx="10"/>
          </p:nvPr>
        </p:nvSpPr>
        <p:spPr/>
        <p:txBody>
          <a:bodyPr/>
          <a:lstStyle/>
          <a:p>
            <a:fld id="{ABB542FA-ACF8-44DD-BF99-719C56F3FEF8}" type="datetimeFigureOut">
              <a:rPr lang="en-US" smtClean="0"/>
              <a:t>9/28/2023</a:t>
            </a:fld>
            <a:endParaRPr lang="en-US"/>
          </a:p>
        </p:txBody>
      </p:sp>
      <p:sp>
        <p:nvSpPr>
          <p:cNvPr id="6" name="Footer Placeholder 5">
            <a:extLst>
              <a:ext uri="{FF2B5EF4-FFF2-40B4-BE49-F238E27FC236}">
                <a16:creationId xmlns:a16="http://schemas.microsoft.com/office/drawing/2014/main" id="{C302A1C2-1086-4A38-A7C0-AD9EBB689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1A4F44-DACF-44D7-A84D-B035FDF537BE}"/>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1613027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5B8F-9BF9-4379-AEB3-89E642C979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91159E-2F50-4A0F-8BF7-CE26D580FF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AF9D6C-A83D-4533-9831-608762B8FF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A1A46D-3F09-42FE-9A7F-587634AEEDB8}"/>
              </a:ext>
            </a:extLst>
          </p:cNvPr>
          <p:cNvSpPr>
            <a:spLocks noGrp="1"/>
          </p:cNvSpPr>
          <p:nvPr>
            <p:ph type="dt" sz="half" idx="10"/>
          </p:nvPr>
        </p:nvSpPr>
        <p:spPr/>
        <p:txBody>
          <a:bodyPr/>
          <a:lstStyle/>
          <a:p>
            <a:fld id="{ABB542FA-ACF8-44DD-BF99-719C56F3FEF8}" type="datetimeFigureOut">
              <a:rPr lang="en-US" smtClean="0"/>
              <a:t>9/28/2023</a:t>
            </a:fld>
            <a:endParaRPr lang="en-US"/>
          </a:p>
        </p:txBody>
      </p:sp>
      <p:sp>
        <p:nvSpPr>
          <p:cNvPr id="6" name="Footer Placeholder 5">
            <a:extLst>
              <a:ext uri="{FF2B5EF4-FFF2-40B4-BE49-F238E27FC236}">
                <a16:creationId xmlns:a16="http://schemas.microsoft.com/office/drawing/2014/main" id="{B631EEFE-ED37-492E-9B58-D6425892ED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AF9960-860D-4557-A95E-185A52C08F5D}"/>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1617289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69C9EC-4E60-406D-826E-68B17F14EB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A10DD6-D50C-4D4C-9D17-C7DE90A3F7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08DE1-2BFD-4E35-A11D-A28E35A415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B542FA-ACF8-44DD-BF99-719C56F3FEF8}" type="datetimeFigureOut">
              <a:rPr lang="en-US" smtClean="0"/>
              <a:t>9/28/2023</a:t>
            </a:fld>
            <a:endParaRPr lang="en-US"/>
          </a:p>
        </p:txBody>
      </p:sp>
      <p:sp>
        <p:nvSpPr>
          <p:cNvPr id="5" name="Footer Placeholder 4">
            <a:extLst>
              <a:ext uri="{FF2B5EF4-FFF2-40B4-BE49-F238E27FC236}">
                <a16:creationId xmlns:a16="http://schemas.microsoft.com/office/drawing/2014/main" id="{470DD614-42FA-44AA-9A80-F7921BCD86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9DAC7C-AD3F-423A-AA5F-17AD28B021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D649B-2CD8-4AD7-997D-BD9171FA275E}" type="slidenum">
              <a:rPr lang="en-US" smtClean="0"/>
              <a:t>‹#›</a:t>
            </a:fld>
            <a:endParaRPr lang="en-US"/>
          </a:p>
        </p:txBody>
      </p:sp>
    </p:spTree>
    <p:extLst>
      <p:ext uri="{BB962C8B-B14F-4D97-AF65-F5344CB8AC3E}">
        <p14:creationId xmlns:p14="http://schemas.microsoft.com/office/powerpoint/2010/main" val="3548870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jpg"/><Relationship Id="rId1" Type="http://schemas.openxmlformats.org/officeDocument/2006/relationships/slideLayout" Target="../slideLayouts/slideLayout2.xml"/><Relationship Id="rId5" Type="http://schemas.openxmlformats.org/officeDocument/2006/relationships/image" Target="../media/image87.jpg"/><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8" Type="http://schemas.openxmlformats.org/officeDocument/2006/relationships/image" Target="../media/image92.jpeg"/><Relationship Id="rId13" Type="http://schemas.openxmlformats.org/officeDocument/2006/relationships/image" Target="../media/image97.jpg"/><Relationship Id="rId3" Type="http://schemas.openxmlformats.org/officeDocument/2006/relationships/image" Target="../media/image87.jpg"/><Relationship Id="rId7" Type="http://schemas.openxmlformats.org/officeDocument/2006/relationships/image" Target="../media/image91.jpg"/><Relationship Id="rId12" Type="http://schemas.openxmlformats.org/officeDocument/2006/relationships/image" Target="../media/image96.jpg"/><Relationship Id="rId17" Type="http://schemas.openxmlformats.org/officeDocument/2006/relationships/image" Target="../media/image101.gif"/><Relationship Id="rId2" Type="http://schemas.openxmlformats.org/officeDocument/2006/relationships/image" Target="../media/image10.jpeg"/><Relationship Id="rId16" Type="http://schemas.openxmlformats.org/officeDocument/2006/relationships/image" Target="../media/image100.jpg"/><Relationship Id="rId1" Type="http://schemas.openxmlformats.org/officeDocument/2006/relationships/slideLayout" Target="../slideLayouts/slideLayout2.xml"/><Relationship Id="rId6" Type="http://schemas.openxmlformats.org/officeDocument/2006/relationships/image" Target="../media/image90.jpeg"/><Relationship Id="rId11" Type="http://schemas.openxmlformats.org/officeDocument/2006/relationships/image" Target="../media/image95.jpg"/><Relationship Id="rId5" Type="http://schemas.openxmlformats.org/officeDocument/2006/relationships/image" Target="../media/image89.png"/><Relationship Id="rId15" Type="http://schemas.openxmlformats.org/officeDocument/2006/relationships/image" Target="../media/image99.jpg"/><Relationship Id="rId10" Type="http://schemas.openxmlformats.org/officeDocument/2006/relationships/image" Target="../media/image94.jpeg"/><Relationship Id="rId4" Type="http://schemas.openxmlformats.org/officeDocument/2006/relationships/image" Target="../media/image88.jpg"/><Relationship Id="rId9" Type="http://schemas.openxmlformats.org/officeDocument/2006/relationships/image" Target="../media/image93.jpg"/><Relationship Id="rId14" Type="http://schemas.openxmlformats.org/officeDocument/2006/relationships/image" Target="../media/image98.jpeg"/></Relationships>
</file>

<file path=ppt/slides/_rels/slide12.xml.rels><?xml version="1.0" encoding="UTF-8" standalone="yes"?>
<Relationships xmlns="http://schemas.openxmlformats.org/package/2006/relationships"><Relationship Id="rId8" Type="http://schemas.openxmlformats.org/officeDocument/2006/relationships/image" Target="../media/image97.jpg"/><Relationship Id="rId13" Type="http://schemas.openxmlformats.org/officeDocument/2006/relationships/image" Target="../media/image101.gif"/><Relationship Id="rId3" Type="http://schemas.openxmlformats.org/officeDocument/2006/relationships/image" Target="../media/image103.jpg"/><Relationship Id="rId7" Type="http://schemas.openxmlformats.org/officeDocument/2006/relationships/image" Target="../media/image96.jpg"/><Relationship Id="rId12" Type="http://schemas.openxmlformats.org/officeDocument/2006/relationships/image" Target="../media/image109.png"/><Relationship Id="rId2" Type="http://schemas.openxmlformats.org/officeDocument/2006/relationships/image" Target="../media/image102.jpg"/><Relationship Id="rId1" Type="http://schemas.openxmlformats.org/officeDocument/2006/relationships/slideLayout" Target="../slideLayouts/slideLayout2.xml"/><Relationship Id="rId6" Type="http://schemas.openxmlformats.org/officeDocument/2006/relationships/image" Target="../media/image106.jpeg"/><Relationship Id="rId11" Type="http://schemas.openxmlformats.org/officeDocument/2006/relationships/image" Target="../media/image108.png"/><Relationship Id="rId5" Type="http://schemas.openxmlformats.org/officeDocument/2006/relationships/image" Target="../media/image105.jpg"/><Relationship Id="rId10" Type="http://schemas.openxmlformats.org/officeDocument/2006/relationships/image" Target="../media/image107.jpg"/><Relationship Id="rId4" Type="http://schemas.openxmlformats.org/officeDocument/2006/relationships/image" Target="../media/image104.jpg"/><Relationship Id="rId9" Type="http://schemas.openxmlformats.org/officeDocument/2006/relationships/image" Target="../media/image99.jpg"/><Relationship Id="rId14" Type="http://schemas.openxmlformats.org/officeDocument/2006/relationships/image" Target="../media/image110.jpeg"/></Relationships>
</file>

<file path=ppt/slides/_rels/slide13.xml.rels><?xml version="1.0" encoding="UTF-8" standalone="yes"?>
<Relationships xmlns="http://schemas.openxmlformats.org/package/2006/relationships"><Relationship Id="rId8" Type="http://schemas.openxmlformats.org/officeDocument/2006/relationships/image" Target="../media/image87.jpg"/><Relationship Id="rId13" Type="http://schemas.openxmlformats.org/officeDocument/2006/relationships/image" Target="../media/image120.png"/><Relationship Id="rId18" Type="http://schemas.openxmlformats.org/officeDocument/2006/relationships/image" Target="../media/image125.png"/><Relationship Id="rId26" Type="http://schemas.openxmlformats.org/officeDocument/2006/relationships/image" Target="../media/image133.jpg"/><Relationship Id="rId3" Type="http://schemas.openxmlformats.org/officeDocument/2006/relationships/image" Target="../media/image112.jpg"/><Relationship Id="rId21" Type="http://schemas.openxmlformats.org/officeDocument/2006/relationships/image" Target="../media/image128.jpg"/><Relationship Id="rId7" Type="http://schemas.openxmlformats.org/officeDocument/2006/relationships/image" Target="../media/image116.png"/><Relationship Id="rId12" Type="http://schemas.openxmlformats.org/officeDocument/2006/relationships/image" Target="../media/image119.jpg"/><Relationship Id="rId17" Type="http://schemas.openxmlformats.org/officeDocument/2006/relationships/image" Target="../media/image124.png"/><Relationship Id="rId25" Type="http://schemas.openxmlformats.org/officeDocument/2006/relationships/image" Target="../media/image132.png"/><Relationship Id="rId2" Type="http://schemas.openxmlformats.org/officeDocument/2006/relationships/image" Target="../media/image111.jpg"/><Relationship Id="rId16" Type="http://schemas.openxmlformats.org/officeDocument/2006/relationships/image" Target="../media/image123.jpg"/><Relationship Id="rId20" Type="http://schemas.openxmlformats.org/officeDocument/2006/relationships/image" Target="../media/image127.png"/><Relationship Id="rId29" Type="http://schemas.openxmlformats.org/officeDocument/2006/relationships/image" Target="../media/image135.jpg"/><Relationship Id="rId1" Type="http://schemas.openxmlformats.org/officeDocument/2006/relationships/slideLayout" Target="../slideLayouts/slideLayout2.xml"/><Relationship Id="rId6" Type="http://schemas.openxmlformats.org/officeDocument/2006/relationships/image" Target="../media/image115.jpg"/><Relationship Id="rId11" Type="http://schemas.openxmlformats.org/officeDocument/2006/relationships/image" Target="../media/image118.png"/><Relationship Id="rId24" Type="http://schemas.openxmlformats.org/officeDocument/2006/relationships/image" Target="../media/image131.jpg"/><Relationship Id="rId5" Type="http://schemas.openxmlformats.org/officeDocument/2006/relationships/image" Target="../media/image114.jpg"/><Relationship Id="rId15" Type="http://schemas.openxmlformats.org/officeDocument/2006/relationships/image" Target="../media/image122.png"/><Relationship Id="rId23" Type="http://schemas.openxmlformats.org/officeDocument/2006/relationships/image" Target="../media/image130.jpg"/><Relationship Id="rId28" Type="http://schemas.openxmlformats.org/officeDocument/2006/relationships/image" Target="../media/image100.jpg"/><Relationship Id="rId10" Type="http://schemas.openxmlformats.org/officeDocument/2006/relationships/image" Target="../media/image117.jpg"/><Relationship Id="rId19" Type="http://schemas.openxmlformats.org/officeDocument/2006/relationships/image" Target="../media/image126.png"/><Relationship Id="rId4" Type="http://schemas.openxmlformats.org/officeDocument/2006/relationships/image" Target="../media/image113.jpg"/><Relationship Id="rId9" Type="http://schemas.openxmlformats.org/officeDocument/2006/relationships/image" Target="../media/image10.jpeg"/><Relationship Id="rId14" Type="http://schemas.openxmlformats.org/officeDocument/2006/relationships/image" Target="../media/image121.jpg"/><Relationship Id="rId22" Type="http://schemas.openxmlformats.org/officeDocument/2006/relationships/image" Target="../media/image129.jpg"/><Relationship Id="rId27" Type="http://schemas.openxmlformats.org/officeDocument/2006/relationships/image" Target="../media/image134.jpg"/></Relationships>
</file>

<file path=ppt/slides/_rels/slide14.xml.rels><?xml version="1.0" encoding="UTF-8" standalone="yes"?>
<Relationships xmlns="http://schemas.openxmlformats.org/package/2006/relationships"><Relationship Id="rId8" Type="http://schemas.openxmlformats.org/officeDocument/2006/relationships/image" Target="../media/image142.jpeg"/><Relationship Id="rId13" Type="http://schemas.openxmlformats.org/officeDocument/2006/relationships/image" Target="../media/image147.jpg"/><Relationship Id="rId18" Type="http://schemas.openxmlformats.org/officeDocument/2006/relationships/image" Target="../media/image150.jpg"/><Relationship Id="rId3" Type="http://schemas.openxmlformats.org/officeDocument/2006/relationships/image" Target="../media/image137.jpg"/><Relationship Id="rId21" Type="http://schemas.openxmlformats.org/officeDocument/2006/relationships/image" Target="../media/image153.png"/><Relationship Id="rId7" Type="http://schemas.openxmlformats.org/officeDocument/2006/relationships/image" Target="../media/image141.jpg"/><Relationship Id="rId12" Type="http://schemas.openxmlformats.org/officeDocument/2006/relationships/image" Target="../media/image146.jpg"/><Relationship Id="rId17" Type="http://schemas.openxmlformats.org/officeDocument/2006/relationships/image" Target="../media/image149.jpg"/><Relationship Id="rId2" Type="http://schemas.openxmlformats.org/officeDocument/2006/relationships/image" Target="../media/image136.png"/><Relationship Id="rId16" Type="http://schemas.openxmlformats.org/officeDocument/2006/relationships/image" Target="../media/image148.png"/><Relationship Id="rId20" Type="http://schemas.openxmlformats.org/officeDocument/2006/relationships/image" Target="../media/image152.jpg"/><Relationship Id="rId1" Type="http://schemas.openxmlformats.org/officeDocument/2006/relationships/slideLayout" Target="../slideLayouts/slideLayout2.xml"/><Relationship Id="rId6" Type="http://schemas.openxmlformats.org/officeDocument/2006/relationships/image" Target="../media/image140.jpg"/><Relationship Id="rId11" Type="http://schemas.openxmlformats.org/officeDocument/2006/relationships/image" Target="../media/image145.jpg"/><Relationship Id="rId24" Type="http://schemas.openxmlformats.org/officeDocument/2006/relationships/image" Target="../media/image156.png"/><Relationship Id="rId5" Type="http://schemas.openxmlformats.org/officeDocument/2006/relationships/image" Target="../media/image139.jpeg"/><Relationship Id="rId15" Type="http://schemas.openxmlformats.org/officeDocument/2006/relationships/hyperlink" Target="https://imagecomics.fandom.com/wiki/Category:1993" TargetMode="External"/><Relationship Id="rId23" Type="http://schemas.openxmlformats.org/officeDocument/2006/relationships/image" Target="../media/image155.jpg"/><Relationship Id="rId10" Type="http://schemas.openxmlformats.org/officeDocument/2006/relationships/image" Target="../media/image144.png"/><Relationship Id="rId19" Type="http://schemas.openxmlformats.org/officeDocument/2006/relationships/image" Target="../media/image151.jpg"/><Relationship Id="rId4" Type="http://schemas.openxmlformats.org/officeDocument/2006/relationships/image" Target="../media/image138.jpg"/><Relationship Id="rId9" Type="http://schemas.openxmlformats.org/officeDocument/2006/relationships/image" Target="../media/image143.jpg"/><Relationship Id="rId14" Type="http://schemas.openxmlformats.org/officeDocument/2006/relationships/hyperlink" Target="https://imagecomics.fandom.com/wiki/Category:1993,_May" TargetMode="External"/><Relationship Id="rId22" Type="http://schemas.openxmlformats.org/officeDocument/2006/relationships/image" Target="../media/image154.jpg"/></Relationships>
</file>

<file path=ppt/slides/_rels/slide15.xml.rels><?xml version="1.0" encoding="UTF-8" standalone="yes"?>
<Relationships xmlns="http://schemas.openxmlformats.org/package/2006/relationships"><Relationship Id="rId8" Type="http://schemas.openxmlformats.org/officeDocument/2006/relationships/image" Target="../media/image159.jpg"/><Relationship Id="rId13" Type="http://schemas.openxmlformats.org/officeDocument/2006/relationships/image" Target="../media/image164.jpg"/><Relationship Id="rId18" Type="http://schemas.openxmlformats.org/officeDocument/2006/relationships/image" Target="../media/image169.jpg"/><Relationship Id="rId3" Type="http://schemas.openxmlformats.org/officeDocument/2006/relationships/image" Target="../media/image119.jpg"/><Relationship Id="rId7" Type="http://schemas.openxmlformats.org/officeDocument/2006/relationships/image" Target="../media/image158.jpeg"/><Relationship Id="rId12" Type="http://schemas.openxmlformats.org/officeDocument/2006/relationships/image" Target="../media/image163.jpg"/><Relationship Id="rId17" Type="http://schemas.openxmlformats.org/officeDocument/2006/relationships/image" Target="../media/image168.jpg"/><Relationship Id="rId2" Type="http://schemas.openxmlformats.org/officeDocument/2006/relationships/image" Target="../media/image118.png"/><Relationship Id="rId16" Type="http://schemas.openxmlformats.org/officeDocument/2006/relationships/image" Target="../media/image167.jp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26.png"/><Relationship Id="rId15" Type="http://schemas.openxmlformats.org/officeDocument/2006/relationships/image" Target="../media/image166.jpeg"/><Relationship Id="rId10" Type="http://schemas.openxmlformats.org/officeDocument/2006/relationships/image" Target="../media/image161.jpg"/><Relationship Id="rId4" Type="http://schemas.openxmlformats.org/officeDocument/2006/relationships/image" Target="../media/image125.png"/><Relationship Id="rId9" Type="http://schemas.openxmlformats.org/officeDocument/2006/relationships/image" Target="../media/image160.jpeg"/><Relationship Id="rId14" Type="http://schemas.openxmlformats.org/officeDocument/2006/relationships/image" Target="../media/image165.png"/></Relationships>
</file>

<file path=ppt/slides/_rels/slide16.xml.rels><?xml version="1.0" encoding="UTF-8" standalone="yes"?>
<Relationships xmlns="http://schemas.openxmlformats.org/package/2006/relationships"><Relationship Id="rId8" Type="http://schemas.openxmlformats.org/officeDocument/2006/relationships/image" Target="../media/image129.jpg"/><Relationship Id="rId13" Type="http://schemas.openxmlformats.org/officeDocument/2006/relationships/image" Target="../media/image136.png"/><Relationship Id="rId3" Type="http://schemas.openxmlformats.org/officeDocument/2006/relationships/image" Target="../media/image171.png"/><Relationship Id="rId7" Type="http://schemas.openxmlformats.org/officeDocument/2006/relationships/image" Target="../media/image128.jpg"/><Relationship Id="rId12" Type="http://schemas.openxmlformats.org/officeDocument/2006/relationships/image" Target="../media/image175.jpg"/><Relationship Id="rId2" Type="http://schemas.openxmlformats.org/officeDocument/2006/relationships/image" Target="../media/image170.png"/><Relationship Id="rId16" Type="http://schemas.openxmlformats.org/officeDocument/2006/relationships/image" Target="../media/image177.jpg"/><Relationship Id="rId1" Type="http://schemas.openxmlformats.org/officeDocument/2006/relationships/slideLayout" Target="../slideLayouts/slideLayout2.xml"/><Relationship Id="rId6" Type="http://schemas.openxmlformats.org/officeDocument/2006/relationships/image" Target="../media/image118.png"/><Relationship Id="rId11" Type="http://schemas.openxmlformats.org/officeDocument/2006/relationships/image" Target="../media/image174.jpg"/><Relationship Id="rId5" Type="http://schemas.openxmlformats.org/officeDocument/2006/relationships/image" Target="../media/image173.png"/><Relationship Id="rId15" Type="http://schemas.openxmlformats.org/officeDocument/2006/relationships/image" Target="../media/image176.jpg"/><Relationship Id="rId10" Type="http://schemas.openxmlformats.org/officeDocument/2006/relationships/image" Target="../media/image135.jpg"/><Relationship Id="rId4" Type="http://schemas.openxmlformats.org/officeDocument/2006/relationships/image" Target="../media/image172.jpeg"/><Relationship Id="rId9" Type="http://schemas.openxmlformats.org/officeDocument/2006/relationships/image" Target="../media/image131.jpg"/><Relationship Id="rId14" Type="http://schemas.openxmlformats.org/officeDocument/2006/relationships/image" Target="../media/image156.png"/></Relationships>
</file>

<file path=ppt/slides/_rels/slide17.xml.rels><?xml version="1.0" encoding="UTF-8" standalone="yes"?>
<Relationships xmlns="http://schemas.openxmlformats.org/package/2006/relationships"><Relationship Id="rId8" Type="http://schemas.openxmlformats.org/officeDocument/2006/relationships/image" Target="../media/image184.jpg"/><Relationship Id="rId13" Type="http://schemas.openxmlformats.org/officeDocument/2006/relationships/image" Target="../media/image156.png"/><Relationship Id="rId18" Type="http://schemas.openxmlformats.org/officeDocument/2006/relationships/image" Target="../media/image190.jpg"/><Relationship Id="rId3" Type="http://schemas.openxmlformats.org/officeDocument/2006/relationships/image" Target="../media/image179.jpg"/><Relationship Id="rId21" Type="http://schemas.openxmlformats.org/officeDocument/2006/relationships/image" Target="../media/image193.jpg"/><Relationship Id="rId7" Type="http://schemas.openxmlformats.org/officeDocument/2006/relationships/image" Target="../media/image183.jpg"/><Relationship Id="rId12" Type="http://schemas.openxmlformats.org/officeDocument/2006/relationships/image" Target="../media/image185.jpg"/><Relationship Id="rId17" Type="http://schemas.openxmlformats.org/officeDocument/2006/relationships/image" Target="../media/image189.png"/><Relationship Id="rId2" Type="http://schemas.openxmlformats.org/officeDocument/2006/relationships/image" Target="../media/image178.jpg"/><Relationship Id="rId16" Type="http://schemas.openxmlformats.org/officeDocument/2006/relationships/image" Target="../media/image188.jpg"/><Relationship Id="rId20" Type="http://schemas.openxmlformats.org/officeDocument/2006/relationships/image" Target="../media/image192.jpg"/><Relationship Id="rId1" Type="http://schemas.openxmlformats.org/officeDocument/2006/relationships/slideLayout" Target="../slideLayouts/slideLayout2.xml"/><Relationship Id="rId6" Type="http://schemas.openxmlformats.org/officeDocument/2006/relationships/image" Target="../media/image182.jpg"/><Relationship Id="rId11" Type="http://schemas.openxmlformats.org/officeDocument/2006/relationships/image" Target="../media/image126.png"/><Relationship Id="rId5" Type="http://schemas.openxmlformats.org/officeDocument/2006/relationships/image" Target="../media/image181.jpg"/><Relationship Id="rId15" Type="http://schemas.openxmlformats.org/officeDocument/2006/relationships/image" Target="../media/image187.jpg"/><Relationship Id="rId10" Type="http://schemas.openxmlformats.org/officeDocument/2006/relationships/image" Target="../media/image136.png"/><Relationship Id="rId19" Type="http://schemas.openxmlformats.org/officeDocument/2006/relationships/image" Target="../media/image191.png"/><Relationship Id="rId4" Type="http://schemas.openxmlformats.org/officeDocument/2006/relationships/image" Target="../media/image180.jpg"/><Relationship Id="rId9" Type="http://schemas.openxmlformats.org/officeDocument/2006/relationships/image" Target="../media/image129.jpg"/><Relationship Id="rId14" Type="http://schemas.openxmlformats.org/officeDocument/2006/relationships/image" Target="../media/image186.jpg"/><Relationship Id="rId22" Type="http://schemas.openxmlformats.org/officeDocument/2006/relationships/image" Target="../media/image194.jpg"/></Relationships>
</file>

<file path=ppt/slides/_rels/slide18.xml.rels><?xml version="1.0" encoding="UTF-8" standalone="yes"?>
<Relationships xmlns="http://schemas.openxmlformats.org/package/2006/relationships"><Relationship Id="rId3" Type="http://schemas.openxmlformats.org/officeDocument/2006/relationships/image" Target="../media/image196.jpg"/><Relationship Id="rId2" Type="http://schemas.openxmlformats.org/officeDocument/2006/relationships/image" Target="../media/image195.jp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97.jpg"/><Relationship Id="rId7" Type="http://schemas.openxmlformats.org/officeDocument/2006/relationships/image" Target="../media/image136.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200.jpeg"/><Relationship Id="rId11" Type="http://schemas.openxmlformats.org/officeDocument/2006/relationships/image" Target="../media/image169.jpg"/><Relationship Id="rId5" Type="http://schemas.openxmlformats.org/officeDocument/2006/relationships/image" Target="../media/image199.jpeg"/><Relationship Id="rId10" Type="http://schemas.openxmlformats.org/officeDocument/2006/relationships/image" Target="../media/image161.jpg"/><Relationship Id="rId4" Type="http://schemas.openxmlformats.org/officeDocument/2006/relationships/image" Target="../media/image198.jpg"/><Relationship Id="rId9" Type="http://schemas.openxmlformats.org/officeDocument/2006/relationships/image" Target="../media/image162.png"/></Relationships>
</file>

<file path=ppt/slides/_rels/slide2.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3.jpeg"/><Relationship Id="rId3" Type="http://schemas.openxmlformats.org/officeDocument/2006/relationships/image" Target="../media/image13.png"/><Relationship Id="rId7" Type="http://schemas.openxmlformats.org/officeDocument/2006/relationships/image" Target="../media/image17.jpg"/><Relationship Id="rId12" Type="http://schemas.openxmlformats.org/officeDocument/2006/relationships/image" Target="../media/image22.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jpg"/><Relationship Id="rId11" Type="http://schemas.openxmlformats.org/officeDocument/2006/relationships/image" Target="../media/image21.jpg"/><Relationship Id="rId5" Type="http://schemas.openxmlformats.org/officeDocument/2006/relationships/image" Target="../media/image15.jpg"/><Relationship Id="rId15" Type="http://schemas.openxmlformats.org/officeDocument/2006/relationships/image" Target="../media/image2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 Id="rId14" Type="http://schemas.openxmlformats.org/officeDocument/2006/relationships/image" Target="../media/image24.jpg"/></Relationships>
</file>

<file path=ppt/slides/_rels/slide20.xml.rels><?xml version="1.0" encoding="UTF-8" standalone="yes"?>
<Relationships xmlns="http://schemas.openxmlformats.org/package/2006/relationships"><Relationship Id="rId3" Type="http://schemas.openxmlformats.org/officeDocument/2006/relationships/image" Target="../media/image181.jpg"/><Relationship Id="rId7" Type="http://schemas.openxmlformats.org/officeDocument/2006/relationships/image" Target="../media/image101.gif"/><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149.jpg"/><Relationship Id="rId4" Type="http://schemas.openxmlformats.org/officeDocument/2006/relationships/image" Target="../media/image203.jpeg"/></Relationships>
</file>

<file path=ppt/slides/_rels/slide21.xml.rels><?xml version="1.0" encoding="UTF-8" standalone="yes"?>
<Relationships xmlns="http://schemas.openxmlformats.org/package/2006/relationships"><Relationship Id="rId8" Type="http://schemas.openxmlformats.org/officeDocument/2006/relationships/image" Target="../media/image210.jpg"/><Relationship Id="rId13" Type="http://schemas.openxmlformats.org/officeDocument/2006/relationships/image" Target="../media/image215.jpg"/><Relationship Id="rId3" Type="http://schemas.openxmlformats.org/officeDocument/2006/relationships/image" Target="../media/image205.png"/><Relationship Id="rId7" Type="http://schemas.openxmlformats.org/officeDocument/2006/relationships/image" Target="../media/image209.png"/><Relationship Id="rId12" Type="http://schemas.openxmlformats.org/officeDocument/2006/relationships/image" Target="../media/image214.jpg"/><Relationship Id="rId2" Type="http://schemas.openxmlformats.org/officeDocument/2006/relationships/image" Target="../media/image204.jpg"/><Relationship Id="rId1" Type="http://schemas.openxmlformats.org/officeDocument/2006/relationships/slideLayout" Target="../slideLayouts/slideLayout2.xml"/><Relationship Id="rId6" Type="http://schemas.openxmlformats.org/officeDocument/2006/relationships/image" Target="../media/image208.png"/><Relationship Id="rId11" Type="http://schemas.openxmlformats.org/officeDocument/2006/relationships/image" Target="../media/image213.png"/><Relationship Id="rId5" Type="http://schemas.openxmlformats.org/officeDocument/2006/relationships/image" Target="../media/image207.jpg"/><Relationship Id="rId15" Type="http://schemas.openxmlformats.org/officeDocument/2006/relationships/image" Target="../media/image216.png"/><Relationship Id="rId10" Type="http://schemas.openxmlformats.org/officeDocument/2006/relationships/image" Target="../media/image212.png"/><Relationship Id="rId4" Type="http://schemas.openxmlformats.org/officeDocument/2006/relationships/image" Target="../media/image206.png"/><Relationship Id="rId9" Type="http://schemas.openxmlformats.org/officeDocument/2006/relationships/image" Target="../media/image211.jpg"/><Relationship Id="rId14" Type="http://schemas.openxmlformats.org/officeDocument/2006/relationships/image" Target="../media/image1.jpg"/></Relationships>
</file>

<file path=ppt/slides/_rels/slide2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181.jpg"/><Relationship Id="rId1" Type="http://schemas.openxmlformats.org/officeDocument/2006/relationships/slideLayout" Target="../slideLayouts/slideLayout2.xml"/><Relationship Id="rId4" Type="http://schemas.openxmlformats.org/officeDocument/2006/relationships/image" Target="../media/image218.png"/></Relationships>
</file>

<file path=ppt/slides/_rels/slide2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25.jpg"/><Relationship Id="rId13" Type="http://schemas.openxmlformats.org/officeDocument/2006/relationships/image" Target="../media/image230.jpg"/><Relationship Id="rId3" Type="http://schemas.openxmlformats.org/officeDocument/2006/relationships/image" Target="../media/image220.png"/><Relationship Id="rId7" Type="http://schemas.openxmlformats.org/officeDocument/2006/relationships/image" Target="../media/image224.jpg"/><Relationship Id="rId12" Type="http://schemas.openxmlformats.org/officeDocument/2006/relationships/image" Target="../media/image229.jpg"/><Relationship Id="rId2" Type="http://schemas.openxmlformats.org/officeDocument/2006/relationships/image" Target="../media/image107.jpg"/><Relationship Id="rId1" Type="http://schemas.openxmlformats.org/officeDocument/2006/relationships/slideLayout" Target="../slideLayouts/slideLayout2.xml"/><Relationship Id="rId6" Type="http://schemas.openxmlformats.org/officeDocument/2006/relationships/image" Target="../media/image223.jpg"/><Relationship Id="rId11" Type="http://schemas.openxmlformats.org/officeDocument/2006/relationships/image" Target="../media/image228.jpeg"/><Relationship Id="rId5" Type="http://schemas.openxmlformats.org/officeDocument/2006/relationships/image" Target="../media/image222.jpg"/><Relationship Id="rId10" Type="http://schemas.openxmlformats.org/officeDocument/2006/relationships/image" Target="../media/image227.jp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25.xml.rels><?xml version="1.0" encoding="UTF-8" standalone="yes"?>
<Relationships xmlns="http://schemas.openxmlformats.org/package/2006/relationships"><Relationship Id="rId3" Type="http://schemas.openxmlformats.org/officeDocument/2006/relationships/image" Target="../media/image107.jpg"/><Relationship Id="rId7" Type="http://schemas.openxmlformats.org/officeDocument/2006/relationships/image" Target="../media/image236.png"/><Relationship Id="rId2" Type="http://schemas.openxmlformats.org/officeDocument/2006/relationships/image" Target="../media/image232.png"/><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jpg"/><Relationship Id="rId4" Type="http://schemas.openxmlformats.org/officeDocument/2006/relationships/image" Target="../media/image233.png"/></Relationships>
</file>

<file path=ppt/slides/_rels/slide26.xml.rels><?xml version="1.0" encoding="UTF-8" standalone="yes"?>
<Relationships xmlns="http://schemas.openxmlformats.org/package/2006/relationships"><Relationship Id="rId8" Type="http://schemas.openxmlformats.org/officeDocument/2006/relationships/image" Target="../media/image241.jpg"/><Relationship Id="rId3" Type="http://schemas.openxmlformats.org/officeDocument/2006/relationships/image" Target="../media/image237.jpg"/><Relationship Id="rId7" Type="http://schemas.openxmlformats.org/officeDocument/2006/relationships/image" Target="../media/image220.png"/><Relationship Id="rId2" Type="http://schemas.openxmlformats.org/officeDocument/2006/relationships/image" Target="../media/image107.jpg"/><Relationship Id="rId1" Type="http://schemas.openxmlformats.org/officeDocument/2006/relationships/slideLayout" Target="../slideLayouts/slideLayout2.xml"/><Relationship Id="rId6" Type="http://schemas.openxmlformats.org/officeDocument/2006/relationships/image" Target="../media/image240.png"/><Relationship Id="rId11" Type="http://schemas.openxmlformats.org/officeDocument/2006/relationships/image" Target="../media/image243.jpg"/><Relationship Id="rId5" Type="http://schemas.openxmlformats.org/officeDocument/2006/relationships/image" Target="../media/image239.jpeg"/><Relationship Id="rId10" Type="http://schemas.openxmlformats.org/officeDocument/2006/relationships/image" Target="../media/image242.png"/><Relationship Id="rId4" Type="http://schemas.openxmlformats.org/officeDocument/2006/relationships/image" Target="../media/image238.jpg"/><Relationship Id="rId9" Type="http://schemas.openxmlformats.org/officeDocument/2006/relationships/image" Target="../media/image235.png"/></Relationships>
</file>

<file path=ppt/slides/_rels/slide27.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32.jpeg"/><Relationship Id="rId13" Type="http://schemas.openxmlformats.org/officeDocument/2006/relationships/image" Target="../media/image36.jpg"/><Relationship Id="rId18" Type="http://schemas.openxmlformats.org/officeDocument/2006/relationships/image" Target="../media/image7.png"/><Relationship Id="rId26" Type="http://schemas.openxmlformats.org/officeDocument/2006/relationships/image" Target="../media/image46.png"/><Relationship Id="rId3" Type="http://schemas.openxmlformats.org/officeDocument/2006/relationships/image" Target="../media/image27.png"/><Relationship Id="rId21" Type="http://schemas.openxmlformats.org/officeDocument/2006/relationships/image" Target="../media/image42.jpg"/><Relationship Id="rId7" Type="http://schemas.openxmlformats.org/officeDocument/2006/relationships/image" Target="../media/image31.png"/><Relationship Id="rId12" Type="http://schemas.openxmlformats.org/officeDocument/2006/relationships/image" Target="../media/image6.png"/><Relationship Id="rId17" Type="http://schemas.openxmlformats.org/officeDocument/2006/relationships/image" Target="../media/image39.png"/><Relationship Id="rId25" Type="http://schemas.openxmlformats.org/officeDocument/2006/relationships/image" Target="../media/image45.png"/><Relationship Id="rId2" Type="http://schemas.openxmlformats.org/officeDocument/2006/relationships/image" Target="../media/image26.png"/><Relationship Id="rId16" Type="http://schemas.openxmlformats.org/officeDocument/2006/relationships/image" Target="../media/image8.jpg"/><Relationship Id="rId20" Type="http://schemas.openxmlformats.org/officeDocument/2006/relationships/image" Target="../media/image41.png"/><Relationship Id="rId29"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5.png"/><Relationship Id="rId24" Type="http://schemas.openxmlformats.org/officeDocument/2006/relationships/image" Target="../media/image25.jpg"/><Relationship Id="rId5" Type="http://schemas.openxmlformats.org/officeDocument/2006/relationships/image" Target="../media/image29.jpg"/><Relationship Id="rId15" Type="http://schemas.openxmlformats.org/officeDocument/2006/relationships/image" Target="../media/image38.png"/><Relationship Id="rId23" Type="http://schemas.openxmlformats.org/officeDocument/2006/relationships/image" Target="../media/image44.jpg"/><Relationship Id="rId28" Type="http://schemas.openxmlformats.org/officeDocument/2006/relationships/image" Target="../media/image48.png"/><Relationship Id="rId10" Type="http://schemas.openxmlformats.org/officeDocument/2006/relationships/image" Target="../media/image34.jpeg"/><Relationship Id="rId19" Type="http://schemas.openxmlformats.org/officeDocument/2006/relationships/image" Target="../media/image40.jpg"/><Relationship Id="rId4" Type="http://schemas.openxmlformats.org/officeDocument/2006/relationships/image" Target="../media/image28.jpeg"/><Relationship Id="rId9" Type="http://schemas.openxmlformats.org/officeDocument/2006/relationships/image" Target="../media/image33.jpeg"/><Relationship Id="rId14" Type="http://schemas.openxmlformats.org/officeDocument/2006/relationships/image" Target="../media/image37.jpeg"/><Relationship Id="rId22" Type="http://schemas.openxmlformats.org/officeDocument/2006/relationships/image" Target="../media/image43.jpg"/><Relationship Id="rId27" Type="http://schemas.openxmlformats.org/officeDocument/2006/relationships/image" Target="../media/image47.png"/></Relationships>
</file>

<file path=ppt/slides/_rels/slide4.xml.rels><?xml version="1.0" encoding="UTF-8" standalone="yes"?>
<Relationships xmlns="http://schemas.openxmlformats.org/package/2006/relationships"><Relationship Id="rId8" Type="http://schemas.openxmlformats.org/officeDocument/2006/relationships/image" Target="../media/image42.jpg"/><Relationship Id="rId13" Type="http://schemas.openxmlformats.org/officeDocument/2006/relationships/image" Target="../media/image8.jpg"/><Relationship Id="rId18" Type="http://schemas.openxmlformats.org/officeDocument/2006/relationships/image" Target="../media/image43.jpg"/><Relationship Id="rId3" Type="http://schemas.openxmlformats.org/officeDocument/2006/relationships/image" Target="../media/image29.jpg"/><Relationship Id="rId21" Type="http://schemas.openxmlformats.org/officeDocument/2006/relationships/image" Target="../media/image51.png"/><Relationship Id="rId7" Type="http://schemas.openxmlformats.org/officeDocument/2006/relationships/image" Target="../media/image33.jpeg"/><Relationship Id="rId12" Type="http://schemas.openxmlformats.org/officeDocument/2006/relationships/image" Target="../media/image38.png"/><Relationship Id="rId17" Type="http://schemas.openxmlformats.org/officeDocument/2006/relationships/image" Target="../media/image41.png"/><Relationship Id="rId2" Type="http://schemas.openxmlformats.org/officeDocument/2006/relationships/image" Target="../media/image50.jpg"/><Relationship Id="rId16" Type="http://schemas.openxmlformats.org/officeDocument/2006/relationships/image" Target="../media/image40.jpg"/><Relationship Id="rId20" Type="http://schemas.openxmlformats.org/officeDocument/2006/relationships/image" Target="../media/image25.jpg"/><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jpeg"/><Relationship Id="rId5" Type="http://schemas.openxmlformats.org/officeDocument/2006/relationships/image" Target="../media/image31.png"/><Relationship Id="rId15" Type="http://schemas.openxmlformats.org/officeDocument/2006/relationships/image" Target="../media/image7.png"/><Relationship Id="rId10" Type="http://schemas.openxmlformats.org/officeDocument/2006/relationships/image" Target="../media/image36.jpg"/><Relationship Id="rId19" Type="http://schemas.openxmlformats.org/officeDocument/2006/relationships/image" Target="../media/image44.jpg"/><Relationship Id="rId4" Type="http://schemas.openxmlformats.org/officeDocument/2006/relationships/image" Target="../media/image30.jpeg"/><Relationship Id="rId9" Type="http://schemas.openxmlformats.org/officeDocument/2006/relationships/image" Target="../media/image6.png"/><Relationship Id="rId14" Type="http://schemas.openxmlformats.org/officeDocument/2006/relationships/image" Target="../media/image39.png"/><Relationship Id="rId22" Type="http://schemas.openxmlformats.org/officeDocument/2006/relationships/image" Target="../media/image52.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9.png"/><Relationship Id="rId18" Type="http://schemas.openxmlformats.org/officeDocument/2006/relationships/image" Target="../media/image25.jpg"/><Relationship Id="rId3" Type="http://schemas.openxmlformats.org/officeDocument/2006/relationships/image" Target="../media/image29.jpg"/><Relationship Id="rId7" Type="http://schemas.openxmlformats.org/officeDocument/2006/relationships/image" Target="../media/image42.jpg"/><Relationship Id="rId12" Type="http://schemas.openxmlformats.org/officeDocument/2006/relationships/image" Target="../media/image8.jpg"/><Relationship Id="rId17" Type="http://schemas.openxmlformats.org/officeDocument/2006/relationships/image" Target="../media/image44.jpg"/><Relationship Id="rId2" Type="http://schemas.openxmlformats.org/officeDocument/2006/relationships/image" Target="../media/image50.jpg"/><Relationship Id="rId16" Type="http://schemas.openxmlformats.org/officeDocument/2006/relationships/image" Target="../media/image43.jp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jpeg"/><Relationship Id="rId15" Type="http://schemas.openxmlformats.org/officeDocument/2006/relationships/image" Target="../media/image40.jpg"/><Relationship Id="rId10" Type="http://schemas.openxmlformats.org/officeDocument/2006/relationships/image" Target="../media/image37.jpeg"/><Relationship Id="rId19" Type="http://schemas.openxmlformats.org/officeDocument/2006/relationships/image" Target="../media/image53.png"/><Relationship Id="rId4" Type="http://schemas.openxmlformats.org/officeDocument/2006/relationships/image" Target="../media/image31.png"/><Relationship Id="rId9" Type="http://schemas.openxmlformats.org/officeDocument/2006/relationships/image" Target="../media/image36.jpg"/><Relationship Id="rId1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9.png"/><Relationship Id="rId18" Type="http://schemas.openxmlformats.org/officeDocument/2006/relationships/image" Target="../media/image25.jpg"/><Relationship Id="rId3" Type="http://schemas.openxmlformats.org/officeDocument/2006/relationships/image" Target="../media/image29.jpg"/><Relationship Id="rId7" Type="http://schemas.openxmlformats.org/officeDocument/2006/relationships/image" Target="../media/image42.jpg"/><Relationship Id="rId12" Type="http://schemas.openxmlformats.org/officeDocument/2006/relationships/image" Target="../media/image8.jpg"/><Relationship Id="rId17" Type="http://schemas.openxmlformats.org/officeDocument/2006/relationships/image" Target="../media/image44.jpg"/><Relationship Id="rId2" Type="http://schemas.openxmlformats.org/officeDocument/2006/relationships/image" Target="../media/image50.jpg"/><Relationship Id="rId16" Type="http://schemas.openxmlformats.org/officeDocument/2006/relationships/image" Target="../media/image43.jpg"/><Relationship Id="rId20"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jpeg"/><Relationship Id="rId15" Type="http://schemas.openxmlformats.org/officeDocument/2006/relationships/image" Target="../media/image40.jpg"/><Relationship Id="rId10" Type="http://schemas.openxmlformats.org/officeDocument/2006/relationships/image" Target="../media/image37.jpeg"/><Relationship Id="rId19" Type="http://schemas.openxmlformats.org/officeDocument/2006/relationships/image" Target="../media/image54.jpeg"/><Relationship Id="rId4" Type="http://schemas.openxmlformats.org/officeDocument/2006/relationships/image" Target="../media/image31.png"/><Relationship Id="rId9" Type="http://schemas.openxmlformats.org/officeDocument/2006/relationships/image" Target="../media/image36.jpg"/><Relationship Id="rId1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jp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image" Target="../media/image58.jpg"/><Relationship Id="rId10" Type="http://schemas.openxmlformats.org/officeDocument/2006/relationships/image" Target="../media/image63.png"/><Relationship Id="rId4" Type="http://schemas.openxmlformats.org/officeDocument/2006/relationships/image" Target="../media/image57.jpg"/><Relationship Id="rId9" Type="http://schemas.openxmlformats.org/officeDocument/2006/relationships/image" Target="../media/image62.jpg"/></Relationships>
</file>

<file path=ppt/slides/_rels/slide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62.jpg"/><Relationship Id="rId18" Type="http://schemas.openxmlformats.org/officeDocument/2006/relationships/image" Target="../media/image63.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jpg"/><Relationship Id="rId17" Type="http://schemas.openxmlformats.org/officeDocument/2006/relationships/image" Target="../media/image78.jpg"/><Relationship Id="rId2" Type="http://schemas.openxmlformats.org/officeDocument/2006/relationships/image" Target="../media/image64.png"/><Relationship Id="rId16"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jpg"/><Relationship Id="rId15" Type="http://schemas.openxmlformats.org/officeDocument/2006/relationships/image" Target="../media/image76.jp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5.jpeg"/></Relationships>
</file>

<file path=ppt/slides/_rels/slide9.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oleObject" Target="../embeddings/oleObject1.bin"/><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1.png"/><Relationship Id="rId11" Type="http://schemas.openxmlformats.org/officeDocument/2006/relationships/image" Target="../media/image84.jpg"/><Relationship Id="rId5" Type="http://schemas.openxmlformats.org/officeDocument/2006/relationships/image" Target="../media/image80.png"/><Relationship Id="rId10" Type="http://schemas.openxmlformats.org/officeDocument/2006/relationships/image" Target="../media/image83.jpeg"/><Relationship Id="rId4" Type="http://schemas.openxmlformats.org/officeDocument/2006/relationships/image" Target="../media/image79.wmf"/><Relationship Id="rId9" Type="http://schemas.openxmlformats.org/officeDocument/2006/relationships/image" Target="../media/image8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7" name="TextBox 6"/>
          <p:cNvSpPr txBox="1"/>
          <p:nvPr/>
        </p:nvSpPr>
        <p:spPr>
          <a:xfrm>
            <a:off x="1732115" y="1041527"/>
            <a:ext cx="5082361" cy="584775"/>
          </a:xfrm>
          <a:prstGeom prst="rect">
            <a:avLst/>
          </a:prstGeom>
          <a:solidFill>
            <a:srgbClr val="FF0000"/>
          </a:solidFill>
        </p:spPr>
        <p:txBody>
          <a:bodyPr wrap="square" rtlCol="0">
            <a:spAutoFit/>
          </a:bodyPr>
          <a:lstStyle/>
          <a:p>
            <a:r>
              <a:rPr lang="en-US" sz="3200" dirty="0">
                <a:solidFill>
                  <a:schemeClr val="bg1"/>
                </a:solidFill>
              </a:rPr>
              <a:t>PROGARM AND PROJECTS</a:t>
            </a:r>
          </a:p>
        </p:txBody>
      </p:sp>
      <p:sp>
        <p:nvSpPr>
          <p:cNvPr id="8" name="TextBox 7"/>
          <p:cNvSpPr txBox="1"/>
          <p:nvPr/>
        </p:nvSpPr>
        <p:spPr>
          <a:xfrm>
            <a:off x="6814476" y="910279"/>
            <a:ext cx="4261295" cy="769441"/>
          </a:xfrm>
          <a:prstGeom prst="rect">
            <a:avLst/>
          </a:prstGeom>
          <a:noFill/>
        </p:spPr>
        <p:txBody>
          <a:bodyPr wrap="none" rtlCol="0">
            <a:spAutoFit/>
          </a:bodyPr>
          <a:lstStyle/>
          <a:p>
            <a:r>
              <a:rPr lang="en-US" sz="4400" dirty="0"/>
              <a:t>PENTAGON.EMEA</a:t>
            </a:r>
          </a:p>
        </p:txBody>
      </p:sp>
      <p:pic>
        <p:nvPicPr>
          <p:cNvPr id="9" name="Picture 8">
            <a:extLst>
              <a:ext uri="{FF2B5EF4-FFF2-40B4-BE49-F238E27FC236}">
                <a16:creationId xmlns:a16="http://schemas.microsoft.com/office/drawing/2014/main" id="{589135D9-F9CD-4EEB-9F8B-15B06C6F1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476" y="987783"/>
            <a:ext cx="655289" cy="655289"/>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3" y="910279"/>
            <a:ext cx="754359" cy="380349"/>
          </a:xfrm>
          <a:prstGeom prst="rect">
            <a:avLst/>
          </a:prstGeom>
        </p:spPr>
      </p:pic>
      <p:cxnSp>
        <p:nvCxnSpPr>
          <p:cNvPr id="21" name="Straight Connector 20"/>
          <p:cNvCxnSpPr/>
          <p:nvPr/>
        </p:nvCxnSpPr>
        <p:spPr>
          <a:xfrm>
            <a:off x="951467" y="1693338"/>
            <a:ext cx="11228524" cy="2177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92" y="1752948"/>
            <a:ext cx="834275" cy="555172"/>
          </a:xfrm>
          <a:prstGeom prst="rect">
            <a:avLst/>
          </a:prstGeom>
        </p:spPr>
      </p:pic>
      <p:sp>
        <p:nvSpPr>
          <p:cNvPr id="93" name="TextBox 92"/>
          <p:cNvSpPr txBox="1"/>
          <p:nvPr/>
        </p:nvSpPr>
        <p:spPr>
          <a:xfrm>
            <a:off x="-11825" y="1815230"/>
            <a:ext cx="652743" cy="369332"/>
          </a:xfrm>
          <a:prstGeom prst="rect">
            <a:avLst/>
          </a:prstGeom>
          <a:noFill/>
        </p:spPr>
        <p:txBody>
          <a:bodyPr wrap="none" rtlCol="0">
            <a:spAutoFit/>
          </a:bodyPr>
          <a:lstStyle/>
          <a:p>
            <a:r>
              <a:rPr lang="en-US" dirty="0"/>
              <a:t>2011</a:t>
            </a:r>
          </a:p>
        </p:txBody>
      </p:sp>
      <p:sp>
        <p:nvSpPr>
          <p:cNvPr id="2" name="TextBox 1"/>
          <p:cNvSpPr txBox="1"/>
          <p:nvPr/>
        </p:nvSpPr>
        <p:spPr>
          <a:xfrm>
            <a:off x="1732115" y="1815230"/>
            <a:ext cx="2022477" cy="369332"/>
          </a:xfrm>
          <a:prstGeom prst="rect">
            <a:avLst/>
          </a:prstGeom>
          <a:noFill/>
        </p:spPr>
        <p:txBody>
          <a:bodyPr wrap="none" rtlCol="0">
            <a:spAutoFit/>
          </a:bodyPr>
          <a:lstStyle/>
          <a:p>
            <a:r>
              <a:rPr lang="en-US" dirty="0"/>
              <a:t>COMMUNICATIONS</a:t>
            </a:r>
          </a:p>
        </p:txBody>
      </p:sp>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18" y="2417996"/>
            <a:ext cx="834275" cy="555172"/>
          </a:xfrm>
          <a:prstGeom prst="rect">
            <a:avLst/>
          </a:prstGeom>
        </p:spPr>
      </p:pic>
      <p:sp>
        <p:nvSpPr>
          <p:cNvPr id="3" name="TextBox 2"/>
          <p:cNvSpPr txBox="1"/>
          <p:nvPr/>
        </p:nvSpPr>
        <p:spPr>
          <a:xfrm>
            <a:off x="2846678" y="2048626"/>
            <a:ext cx="944489" cy="215444"/>
          </a:xfrm>
          <a:prstGeom prst="rect">
            <a:avLst/>
          </a:prstGeom>
          <a:noFill/>
        </p:spPr>
        <p:txBody>
          <a:bodyPr wrap="none" rtlCol="0">
            <a:spAutoFit/>
          </a:bodyPr>
          <a:lstStyle/>
          <a:p>
            <a:r>
              <a:rPr lang="en-US" sz="800" strike="sngStrike" dirty="0"/>
              <a:t>Emma/</a:t>
            </a:r>
            <a:r>
              <a:rPr lang="en-US" sz="800" strike="sngStrike" dirty="0" err="1"/>
              <a:t>Gabriel,etc</a:t>
            </a:r>
            <a:endParaRPr lang="en-US" sz="800" strike="sngStrike" dirty="0"/>
          </a:p>
        </p:txBody>
      </p:sp>
      <p:sp>
        <p:nvSpPr>
          <p:cNvPr id="11" name="TextBox 10"/>
          <p:cNvSpPr txBox="1"/>
          <p:nvPr/>
        </p:nvSpPr>
        <p:spPr>
          <a:xfrm>
            <a:off x="3121740" y="2116594"/>
            <a:ext cx="651140" cy="215444"/>
          </a:xfrm>
          <a:prstGeom prst="rect">
            <a:avLst/>
          </a:prstGeom>
          <a:noFill/>
        </p:spPr>
        <p:txBody>
          <a:bodyPr wrap="none" rtlCol="0">
            <a:spAutoFit/>
          </a:bodyPr>
          <a:lstStyle/>
          <a:p>
            <a:r>
              <a:rPr lang="en-US" sz="800" strike="sngStrike" dirty="0"/>
              <a:t>Marx(</a:t>
            </a:r>
            <a:r>
              <a:rPr lang="en-US" sz="800" strike="sngStrike" dirty="0" err="1"/>
              <a:t>stasi</a:t>
            </a:r>
            <a:r>
              <a:rPr lang="en-US" sz="800" strike="sngStrike" dirty="0"/>
              <a:t>)</a:t>
            </a:r>
          </a:p>
        </p:txBody>
      </p:sp>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17" y="3074506"/>
            <a:ext cx="834275" cy="555172"/>
          </a:xfrm>
          <a:prstGeom prst="rect">
            <a:avLst/>
          </a:prstGeom>
        </p:spPr>
      </p:pic>
      <p:sp>
        <p:nvSpPr>
          <p:cNvPr id="12" name="TextBox 11"/>
          <p:cNvSpPr txBox="1"/>
          <p:nvPr/>
        </p:nvSpPr>
        <p:spPr>
          <a:xfrm>
            <a:off x="2445766" y="2110824"/>
            <a:ext cx="801823" cy="215444"/>
          </a:xfrm>
          <a:prstGeom prst="rect">
            <a:avLst/>
          </a:prstGeom>
          <a:noFill/>
        </p:spPr>
        <p:txBody>
          <a:bodyPr wrap="none" rtlCol="0">
            <a:spAutoFit/>
          </a:bodyPr>
          <a:lstStyle/>
          <a:p>
            <a:r>
              <a:rPr lang="en-US" sz="800" strike="sngStrike" dirty="0" err="1"/>
              <a:t>Gheoh</a:t>
            </a:r>
            <a:r>
              <a:rPr lang="en-US" sz="800" strike="sngStrike" dirty="0"/>
              <a:t>(</a:t>
            </a:r>
            <a:r>
              <a:rPr lang="en-US" sz="800" strike="sngStrike" dirty="0" err="1"/>
              <a:t>angela</a:t>
            </a:r>
            <a:r>
              <a:rPr lang="en-US" sz="800" strike="sngStrike" dirty="0"/>
              <a:t>)</a:t>
            </a:r>
          </a:p>
        </p:txBody>
      </p:sp>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16" y="3731016"/>
            <a:ext cx="834275" cy="555172"/>
          </a:xfrm>
          <a:prstGeom prst="rect">
            <a:avLst/>
          </a:prstGeom>
        </p:spPr>
      </p:pic>
      <p:cxnSp>
        <p:nvCxnSpPr>
          <p:cNvPr id="56" name="Straight Connector 55">
            <a:extLst>
              <a:ext uri="{FF2B5EF4-FFF2-40B4-BE49-F238E27FC236}">
                <a16:creationId xmlns:a16="http://schemas.microsoft.com/office/drawing/2014/main" id="{16FD5A57-7C44-47AA-BCF7-CEE56055FAC1}"/>
              </a:ext>
            </a:extLst>
          </p:cNvPr>
          <p:cNvCxnSpPr/>
          <p:nvPr/>
        </p:nvCxnSpPr>
        <p:spPr>
          <a:xfrm>
            <a:off x="647792" y="2417996"/>
            <a:ext cx="84767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6FD5A57-7C44-47AA-BCF7-CEE56055FAC1}"/>
              </a:ext>
            </a:extLst>
          </p:cNvPr>
          <p:cNvCxnSpPr/>
          <p:nvPr/>
        </p:nvCxnSpPr>
        <p:spPr>
          <a:xfrm flipV="1">
            <a:off x="647792" y="2973168"/>
            <a:ext cx="8476763" cy="26506"/>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6FD5A57-7C44-47AA-BCF7-CEE56055FAC1}"/>
              </a:ext>
            </a:extLst>
          </p:cNvPr>
          <p:cNvCxnSpPr/>
          <p:nvPr/>
        </p:nvCxnSpPr>
        <p:spPr>
          <a:xfrm>
            <a:off x="647792" y="3629678"/>
            <a:ext cx="8382873" cy="0"/>
          </a:xfrm>
          <a:prstGeom prst="line">
            <a:avLst/>
          </a:prstGeom>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15" y="4387525"/>
            <a:ext cx="834275" cy="555172"/>
          </a:xfrm>
          <a:prstGeom prst="rect">
            <a:avLst/>
          </a:prstGeom>
        </p:spPr>
      </p:pic>
      <p:cxnSp>
        <p:nvCxnSpPr>
          <p:cNvPr id="62" name="Straight Connector 61">
            <a:extLst>
              <a:ext uri="{FF2B5EF4-FFF2-40B4-BE49-F238E27FC236}">
                <a16:creationId xmlns:a16="http://schemas.microsoft.com/office/drawing/2014/main" id="{16FD5A57-7C44-47AA-BCF7-CEE56055FAC1}"/>
              </a:ext>
            </a:extLst>
          </p:cNvPr>
          <p:cNvCxnSpPr/>
          <p:nvPr/>
        </p:nvCxnSpPr>
        <p:spPr>
          <a:xfrm flipV="1">
            <a:off x="647792" y="4286188"/>
            <a:ext cx="8297331" cy="12718"/>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731275" y="2512108"/>
            <a:ext cx="3175293" cy="369332"/>
          </a:xfrm>
          <a:prstGeom prst="rect">
            <a:avLst/>
          </a:prstGeom>
          <a:noFill/>
        </p:spPr>
        <p:txBody>
          <a:bodyPr wrap="none" rtlCol="0">
            <a:spAutoFit/>
          </a:bodyPr>
          <a:lstStyle/>
          <a:p>
            <a:r>
              <a:rPr lang="en-US" strike="sngStrike" dirty="0"/>
              <a:t>ATOMBOMB AGAINST AMERICA</a:t>
            </a:r>
          </a:p>
        </p:txBody>
      </p:sp>
      <p:pic>
        <p:nvPicPr>
          <p:cNvPr id="15" name="Picture 14"/>
          <p:cNvPicPr>
            <a:picLocks noChangeAspect="1"/>
          </p:cNvPicPr>
          <p:nvPr/>
        </p:nvPicPr>
        <p:blipFill>
          <a:blip r:embed="rId5"/>
          <a:stretch>
            <a:fillRect/>
          </a:stretch>
        </p:blipFill>
        <p:spPr>
          <a:xfrm>
            <a:off x="4906568" y="2455412"/>
            <a:ext cx="851580" cy="480341"/>
          </a:xfrm>
          <a:prstGeom prst="rect">
            <a:avLst/>
          </a:prstGeom>
        </p:spPr>
      </p:pic>
      <p:pic>
        <p:nvPicPr>
          <p:cNvPr id="16" name="Picture 15"/>
          <p:cNvPicPr>
            <a:picLocks noChangeAspect="1"/>
          </p:cNvPicPr>
          <p:nvPr/>
        </p:nvPicPr>
        <p:blipFill>
          <a:blip r:embed="rId6"/>
          <a:stretch>
            <a:fillRect/>
          </a:stretch>
        </p:blipFill>
        <p:spPr>
          <a:xfrm>
            <a:off x="5829330" y="2455412"/>
            <a:ext cx="807480" cy="455644"/>
          </a:xfrm>
          <a:prstGeom prst="rect">
            <a:avLst/>
          </a:prstGeom>
        </p:spPr>
      </p:pic>
      <p:pic>
        <p:nvPicPr>
          <p:cNvPr id="64" name="Picture 6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724907" y="2444093"/>
            <a:ext cx="518793" cy="441935"/>
          </a:xfrm>
          <a:prstGeom prst="rect">
            <a:avLst/>
          </a:prstGeom>
        </p:spPr>
      </p:pic>
      <p:pic>
        <p:nvPicPr>
          <p:cNvPr id="65" name="Picture 6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263575" y="2478033"/>
            <a:ext cx="693592" cy="346796"/>
          </a:xfrm>
          <a:prstGeom prst="rect">
            <a:avLst/>
          </a:prstGeom>
        </p:spPr>
      </p:pic>
      <p:pic>
        <p:nvPicPr>
          <p:cNvPr id="66" name="Picture 6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81861" y="2478033"/>
            <a:ext cx="948804" cy="474402"/>
          </a:xfrm>
          <a:prstGeom prst="rect">
            <a:avLst/>
          </a:prstGeom>
        </p:spPr>
      </p:pic>
      <p:sp>
        <p:nvSpPr>
          <p:cNvPr id="17" name="Rectangle 16"/>
          <p:cNvSpPr/>
          <p:nvPr/>
        </p:nvSpPr>
        <p:spPr>
          <a:xfrm>
            <a:off x="-8388" y="2358736"/>
            <a:ext cx="652743" cy="646331"/>
          </a:xfrm>
          <a:prstGeom prst="rect">
            <a:avLst/>
          </a:prstGeom>
        </p:spPr>
        <p:txBody>
          <a:bodyPr wrap="none">
            <a:spAutoFit/>
          </a:bodyPr>
          <a:lstStyle/>
          <a:p>
            <a:r>
              <a:rPr lang="en-US" dirty="0"/>
              <a:t>2009</a:t>
            </a:r>
          </a:p>
          <a:p>
            <a:r>
              <a:rPr lang="en-US" dirty="0"/>
              <a:t>2010</a:t>
            </a:r>
          </a:p>
        </p:txBody>
      </p:sp>
      <p:sp>
        <p:nvSpPr>
          <p:cNvPr id="10" name="TextBox 9"/>
          <p:cNvSpPr txBox="1"/>
          <p:nvPr/>
        </p:nvSpPr>
        <p:spPr>
          <a:xfrm>
            <a:off x="1782834" y="3067280"/>
            <a:ext cx="960519" cy="369332"/>
          </a:xfrm>
          <a:prstGeom prst="rect">
            <a:avLst/>
          </a:prstGeom>
          <a:noFill/>
        </p:spPr>
        <p:txBody>
          <a:bodyPr wrap="none" rtlCol="0">
            <a:spAutoFit/>
          </a:bodyPr>
          <a:lstStyle/>
          <a:p>
            <a:r>
              <a:rPr lang="en-US" dirty="0"/>
              <a:t>SCHOOL</a:t>
            </a:r>
          </a:p>
        </p:txBody>
      </p:sp>
      <p:sp>
        <p:nvSpPr>
          <p:cNvPr id="13" name="Rectangle 12"/>
          <p:cNvSpPr/>
          <p:nvPr/>
        </p:nvSpPr>
        <p:spPr>
          <a:xfrm>
            <a:off x="4430566" y="1845868"/>
            <a:ext cx="4266233" cy="369332"/>
          </a:xfrm>
          <a:prstGeom prst="rect">
            <a:avLst/>
          </a:prstGeom>
        </p:spPr>
        <p:txBody>
          <a:bodyPr wrap="none">
            <a:spAutoFit/>
          </a:bodyPr>
          <a:lstStyle/>
          <a:p>
            <a:r>
              <a:rPr lang="en-US" dirty="0" err="1"/>
              <a:t>nonPolcieCfgLogical</a:t>
            </a:r>
            <a:r>
              <a:rPr lang="en-US" dirty="0"/>
              <a:t>: </a:t>
            </a:r>
            <a:r>
              <a:rPr lang="en-US" dirty="0" err="1"/>
              <a:t>angela</a:t>
            </a:r>
            <a:r>
              <a:rPr lang="en-US" dirty="0"/>
              <a:t> </a:t>
            </a:r>
            <a:r>
              <a:rPr lang="en-US" dirty="0" err="1"/>
              <a:t>merkel</a:t>
            </a:r>
            <a:r>
              <a:rPr lang="en-US" dirty="0"/>
              <a:t> us army</a:t>
            </a:r>
          </a:p>
        </p:txBody>
      </p:sp>
      <p:sp>
        <p:nvSpPr>
          <p:cNvPr id="18" name="TextBox 17"/>
          <p:cNvSpPr txBox="1"/>
          <p:nvPr/>
        </p:nvSpPr>
        <p:spPr>
          <a:xfrm>
            <a:off x="6292688" y="2108701"/>
            <a:ext cx="2610010" cy="215444"/>
          </a:xfrm>
          <a:prstGeom prst="rect">
            <a:avLst/>
          </a:prstGeom>
          <a:noFill/>
        </p:spPr>
        <p:txBody>
          <a:bodyPr wrap="none" rtlCol="0">
            <a:spAutoFit/>
          </a:bodyPr>
          <a:lstStyle/>
          <a:p>
            <a:r>
              <a:rPr lang="en-US" sz="800" strike="sngStrike" dirty="0"/>
              <a:t>He guy is black, </a:t>
            </a:r>
            <a:r>
              <a:rPr lang="en-US" sz="800" strike="sngStrike" dirty="0" err="1"/>
              <a:t>rober</a:t>
            </a:r>
            <a:r>
              <a:rPr lang="en-US" sz="800" strike="sngStrike" dirty="0"/>
              <a:t> </a:t>
            </a:r>
            <a:r>
              <a:rPr lang="en-US" sz="800" strike="sngStrike" dirty="0" err="1"/>
              <a:t>ti</a:t>
            </a:r>
            <a:r>
              <a:rPr lang="en-US" sz="800" strike="sngStrike" dirty="0"/>
              <a:t> chinse 20102019 my </a:t>
            </a:r>
            <a:r>
              <a:rPr lang="en-US" sz="800" strike="sngStrike" dirty="0" err="1"/>
              <a:t>funkign</a:t>
            </a:r>
            <a:r>
              <a:rPr lang="en-US" sz="800" strike="sngStrike" dirty="0"/>
              <a:t> fault.</a:t>
            </a:r>
          </a:p>
        </p:txBody>
      </p:sp>
      <p:pic>
        <p:nvPicPr>
          <p:cNvPr id="19" name="Picture 18"/>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flipH="1">
            <a:off x="7033932" y="1753755"/>
            <a:ext cx="1038923" cy="579216"/>
          </a:xfrm>
          <a:prstGeom prst="rect">
            <a:avLst/>
          </a:prstGeom>
        </p:spPr>
      </p:pic>
      <p:pic>
        <p:nvPicPr>
          <p:cNvPr id="22" name="Picture 21"/>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931409" y="1715109"/>
            <a:ext cx="1089704" cy="729471"/>
          </a:xfrm>
          <a:prstGeom prst="rect">
            <a:avLst/>
          </a:prstGeom>
        </p:spPr>
      </p:pic>
      <p:sp>
        <p:nvSpPr>
          <p:cNvPr id="23" name="TextBox 22"/>
          <p:cNvSpPr txBox="1"/>
          <p:nvPr/>
        </p:nvSpPr>
        <p:spPr>
          <a:xfrm>
            <a:off x="7807760" y="2064337"/>
            <a:ext cx="1137363" cy="369332"/>
          </a:xfrm>
          <a:prstGeom prst="rect">
            <a:avLst/>
          </a:prstGeom>
          <a:noFill/>
        </p:spPr>
        <p:txBody>
          <a:bodyPr wrap="none" rtlCol="0">
            <a:spAutoFit/>
          </a:bodyPr>
          <a:lstStyle/>
          <a:p>
            <a:r>
              <a:rPr lang="en-US" dirty="0"/>
              <a:t>“</a:t>
            </a:r>
            <a:r>
              <a:rPr lang="en-US" strike="sngStrike" dirty="0" err="1"/>
              <a:t>Eveyday</a:t>
            </a:r>
            <a:r>
              <a:rPr lang="en-US" dirty="0"/>
              <a:t>”</a:t>
            </a:r>
          </a:p>
        </p:txBody>
      </p:sp>
      <p:sp>
        <p:nvSpPr>
          <p:cNvPr id="28" name="TextBox 27"/>
          <p:cNvSpPr txBox="1"/>
          <p:nvPr/>
        </p:nvSpPr>
        <p:spPr>
          <a:xfrm>
            <a:off x="10338853" y="1715271"/>
            <a:ext cx="733791" cy="369332"/>
          </a:xfrm>
          <a:prstGeom prst="rect">
            <a:avLst/>
          </a:prstGeom>
          <a:noFill/>
        </p:spPr>
        <p:txBody>
          <a:bodyPr wrap="none" rtlCol="0">
            <a:spAutoFit/>
          </a:bodyPr>
          <a:lstStyle/>
          <a:p>
            <a:r>
              <a:rPr lang="en-US" b="1" dirty="0"/>
              <a:t>COST </a:t>
            </a:r>
          </a:p>
        </p:txBody>
      </p:sp>
      <p:pic>
        <p:nvPicPr>
          <p:cNvPr id="29" name="Picture 28"/>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1072644" y="1860094"/>
            <a:ext cx="418572" cy="219750"/>
          </a:xfrm>
          <a:prstGeom prst="rect">
            <a:avLst/>
          </a:prstGeom>
        </p:spPr>
      </p:pic>
      <p:sp>
        <p:nvSpPr>
          <p:cNvPr id="31" name="TextBox 30"/>
          <p:cNvSpPr txBox="1"/>
          <p:nvPr/>
        </p:nvSpPr>
        <p:spPr>
          <a:xfrm>
            <a:off x="9962716" y="2165819"/>
            <a:ext cx="564578" cy="646331"/>
          </a:xfrm>
          <a:prstGeom prst="rect">
            <a:avLst/>
          </a:prstGeom>
          <a:noFill/>
        </p:spPr>
        <p:txBody>
          <a:bodyPr wrap="none" rtlCol="0">
            <a:spAutoFit/>
          </a:bodyPr>
          <a:lstStyle/>
          <a:p>
            <a:r>
              <a:rPr lang="en-US" dirty="0"/>
              <a:t>IBM</a:t>
            </a:r>
          </a:p>
          <a:p>
            <a:endParaRPr lang="en-US" dirty="0"/>
          </a:p>
        </p:txBody>
      </p:sp>
      <p:sp>
        <p:nvSpPr>
          <p:cNvPr id="45" name="TextBox 44"/>
          <p:cNvSpPr txBox="1"/>
          <p:nvPr/>
        </p:nvSpPr>
        <p:spPr>
          <a:xfrm>
            <a:off x="1731275" y="3807118"/>
            <a:ext cx="2281778" cy="369332"/>
          </a:xfrm>
          <a:prstGeom prst="rect">
            <a:avLst/>
          </a:prstGeom>
          <a:solidFill>
            <a:schemeClr val="accent6"/>
          </a:solidFill>
        </p:spPr>
        <p:txBody>
          <a:bodyPr wrap="none" rtlCol="0">
            <a:spAutoFit/>
          </a:bodyPr>
          <a:lstStyle/>
          <a:p>
            <a:r>
              <a:rPr lang="en-US" dirty="0">
                <a:solidFill>
                  <a:schemeClr val="bg1"/>
                </a:solidFill>
              </a:rPr>
              <a:t>FBI:WMD:KIT:SECTARY</a:t>
            </a:r>
          </a:p>
        </p:txBody>
      </p:sp>
      <p:pic>
        <p:nvPicPr>
          <p:cNvPr id="46" name="Picture 45">
            <a:extLst>
              <a:ext uri="{FF2B5EF4-FFF2-40B4-BE49-F238E27FC236}">
                <a16:creationId xmlns:a16="http://schemas.microsoft.com/office/drawing/2014/main" id="{589135D9-F9CD-4EEB-9F8B-15B06C6F1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8256" y="3645666"/>
            <a:ext cx="655289" cy="655289"/>
          </a:xfrm>
          <a:prstGeom prst="rect">
            <a:avLst/>
          </a:prstGeom>
        </p:spPr>
      </p:pic>
      <p:sp>
        <p:nvSpPr>
          <p:cNvPr id="32" name="Rectangle 31"/>
          <p:cNvSpPr/>
          <p:nvPr/>
        </p:nvSpPr>
        <p:spPr>
          <a:xfrm>
            <a:off x="4987048" y="3807118"/>
            <a:ext cx="1684564" cy="369332"/>
          </a:xfrm>
          <a:prstGeom prst="rect">
            <a:avLst/>
          </a:prstGeom>
        </p:spPr>
        <p:txBody>
          <a:bodyPr wrap="none">
            <a:spAutoFit/>
          </a:bodyPr>
          <a:lstStyle/>
          <a:p>
            <a:r>
              <a:rPr lang="en-US" strike="sngStrike" dirty="0"/>
              <a:t>St </a:t>
            </a:r>
            <a:r>
              <a:rPr lang="en-US" strike="sngStrike" dirty="0" err="1"/>
              <a:t>Franci.Angela</a:t>
            </a:r>
            <a:endParaRPr lang="en-US" strike="sngStrike" dirty="0"/>
          </a:p>
        </p:txBody>
      </p:sp>
      <p:sp>
        <p:nvSpPr>
          <p:cNvPr id="24" name="Rectangle 23">
            <a:extLst>
              <a:ext uri="{FF2B5EF4-FFF2-40B4-BE49-F238E27FC236}">
                <a16:creationId xmlns:a16="http://schemas.microsoft.com/office/drawing/2014/main" id="{482C2336-E302-4BC1-BE13-57BB33935F16}"/>
              </a:ext>
            </a:extLst>
          </p:cNvPr>
          <p:cNvSpPr/>
          <p:nvPr/>
        </p:nvSpPr>
        <p:spPr>
          <a:xfrm>
            <a:off x="1731275" y="4387525"/>
            <a:ext cx="1293816" cy="369332"/>
          </a:xfrm>
          <a:prstGeom prst="rect">
            <a:avLst/>
          </a:prstGeom>
        </p:spPr>
        <p:txBody>
          <a:bodyPr wrap="none">
            <a:spAutoFit/>
          </a:bodyPr>
          <a:lstStyle/>
          <a:p>
            <a:r>
              <a:rPr lang="en-US" strike="sngStrike" dirty="0"/>
              <a:t>TON OF SEX</a:t>
            </a:r>
          </a:p>
        </p:txBody>
      </p:sp>
      <p:pic>
        <p:nvPicPr>
          <p:cNvPr id="44" name="Picture 43">
            <a:extLst>
              <a:ext uri="{FF2B5EF4-FFF2-40B4-BE49-F238E27FC236}">
                <a16:creationId xmlns:a16="http://schemas.microsoft.com/office/drawing/2014/main" id="{704C11C9-7492-46C4-94AB-C5D26B188B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02921" y="4316942"/>
            <a:ext cx="655289" cy="655289"/>
          </a:xfrm>
          <a:prstGeom prst="rect">
            <a:avLst/>
          </a:prstGeom>
        </p:spPr>
      </p:pic>
      <p:sp>
        <p:nvSpPr>
          <p:cNvPr id="25" name="TextBox 24">
            <a:extLst>
              <a:ext uri="{FF2B5EF4-FFF2-40B4-BE49-F238E27FC236}">
                <a16:creationId xmlns:a16="http://schemas.microsoft.com/office/drawing/2014/main" id="{D37DF4CE-8EC9-477C-B910-F221D06E70AE}"/>
              </a:ext>
            </a:extLst>
          </p:cNvPr>
          <p:cNvSpPr txBox="1"/>
          <p:nvPr/>
        </p:nvSpPr>
        <p:spPr>
          <a:xfrm>
            <a:off x="5332358" y="4387525"/>
            <a:ext cx="2902589" cy="369332"/>
          </a:xfrm>
          <a:prstGeom prst="rect">
            <a:avLst/>
          </a:prstGeom>
          <a:noFill/>
        </p:spPr>
        <p:txBody>
          <a:bodyPr wrap="none" rtlCol="0">
            <a:spAutoFit/>
          </a:bodyPr>
          <a:lstStyle/>
          <a:p>
            <a:r>
              <a:rPr lang="en-US" dirty="0"/>
              <a:t>G.PENTAGON.VIRGINA.MARY</a:t>
            </a:r>
          </a:p>
        </p:txBody>
      </p:sp>
    </p:spTree>
    <p:extLst>
      <p:ext uri="{BB962C8B-B14F-4D97-AF65-F5344CB8AC3E}">
        <p14:creationId xmlns:p14="http://schemas.microsoft.com/office/powerpoint/2010/main" val="3071107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8253456" y="4510888"/>
            <a:ext cx="2492157" cy="369332"/>
          </a:xfrm>
          <a:prstGeom prst="rect">
            <a:avLst/>
          </a:prstGeom>
          <a:noFill/>
        </p:spPr>
        <p:txBody>
          <a:bodyPr wrap="none" rtlCol="0">
            <a:spAutoFit/>
          </a:bodyPr>
          <a:lstStyle/>
          <a:p>
            <a:r>
              <a:rPr lang="en-US" dirty="0" err="1"/>
              <a:t>Ibm-dns</a:t>
            </a:r>
            <a:r>
              <a:rPr lang="en-US" dirty="0"/>
              <a:t>: dropapple.com</a:t>
            </a:r>
          </a:p>
        </p:txBody>
      </p:sp>
      <p:pic>
        <p:nvPicPr>
          <p:cNvPr id="61" name="Picture 60"/>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842608" y="2284421"/>
            <a:ext cx="412750" cy="461423"/>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258" y="1201140"/>
            <a:ext cx="1963986" cy="2552185"/>
          </a:xfrm>
          <a:prstGeom prst="rect">
            <a:avLst/>
          </a:prstGeom>
        </p:spPr>
      </p:pic>
      <p:sp>
        <p:nvSpPr>
          <p:cNvPr id="5" name="Rectangle 4">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7" name="Rectangle 6">
            <a:extLst>
              <a:ext uri="{FF2B5EF4-FFF2-40B4-BE49-F238E27FC236}">
                <a16:creationId xmlns:a16="http://schemas.microsoft.com/office/drawing/2014/main" id="{9DC8EE88-F9FF-4D34-9390-86950A4FF92F}"/>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8" name="AutoShape 2" descr="3-Zimmer Wohnung zu vermieten, Rudolf-Diesel-Str. 10, 76351 Linkenheim,  Linkenheim-Hochstetten | Mapio.net">
            <a:extLst>
              <a:ext uri="{FF2B5EF4-FFF2-40B4-BE49-F238E27FC236}">
                <a16:creationId xmlns:a16="http://schemas.microsoft.com/office/drawing/2014/main" id="{B0BABF1A-9296-4C5B-8566-B0B59D2A44F6}"/>
              </a:ext>
            </a:extLst>
          </p:cNvPr>
          <p:cNvSpPr>
            <a:spLocks noChangeAspect="1" noChangeArrowheads="1"/>
          </p:cNvSpPr>
          <p:nvPr/>
        </p:nvSpPr>
        <p:spPr bwMode="auto">
          <a:xfrm>
            <a:off x="155575" y="-769938"/>
            <a:ext cx="2857500" cy="1609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p:cNvSpPr txBox="1"/>
          <p:nvPr/>
        </p:nvSpPr>
        <p:spPr>
          <a:xfrm>
            <a:off x="5689600" y="1607581"/>
            <a:ext cx="3907865" cy="369332"/>
          </a:xfrm>
          <a:prstGeom prst="rect">
            <a:avLst/>
          </a:prstGeom>
          <a:noFill/>
        </p:spPr>
        <p:txBody>
          <a:bodyPr wrap="none" rtlCol="0">
            <a:spAutoFit/>
          </a:bodyPr>
          <a:lstStyle/>
          <a:p>
            <a:r>
              <a:rPr lang="en-US" dirty="0"/>
              <a:t>Kurt </a:t>
            </a:r>
            <a:r>
              <a:rPr lang="en-US" dirty="0" err="1"/>
              <a:t>berger</a:t>
            </a:r>
            <a:r>
              <a:rPr lang="en-US" dirty="0"/>
              <a:t> </a:t>
            </a:r>
            <a:r>
              <a:rPr lang="en-US" dirty="0" err="1"/>
              <a:t>paybytouch</a:t>
            </a:r>
            <a:r>
              <a:rPr lang="en-US" dirty="0"/>
              <a:t> (</a:t>
            </a:r>
            <a:r>
              <a:rPr lang="en-US" dirty="0" err="1"/>
              <a:t>tanlate</a:t>
            </a:r>
            <a:r>
              <a:rPr lang="en-US" dirty="0"/>
              <a:t>) citizen</a:t>
            </a:r>
          </a:p>
        </p:txBody>
      </p:sp>
      <p:sp>
        <p:nvSpPr>
          <p:cNvPr id="10" name="TextBox 9"/>
          <p:cNvSpPr txBox="1"/>
          <p:nvPr/>
        </p:nvSpPr>
        <p:spPr>
          <a:xfrm>
            <a:off x="5689600" y="1932534"/>
            <a:ext cx="2525756" cy="646331"/>
          </a:xfrm>
          <a:prstGeom prst="rect">
            <a:avLst/>
          </a:prstGeom>
          <a:noFill/>
        </p:spPr>
        <p:txBody>
          <a:bodyPr wrap="none" rtlCol="0">
            <a:spAutoFit/>
          </a:bodyPr>
          <a:lstStyle/>
          <a:p>
            <a:r>
              <a:rPr lang="en-US" dirty="0"/>
              <a:t>Mark Zuckerberg</a:t>
            </a:r>
          </a:p>
          <a:p>
            <a:r>
              <a:rPr lang="en-US" dirty="0"/>
              <a:t>Kurt Berger 2 </a:t>
            </a:r>
            <a:r>
              <a:rPr lang="en-US" dirty="0" err="1"/>
              <a:t>appdyanics</a:t>
            </a:r>
            <a:endParaRPr lang="en-US" dirty="0"/>
          </a:p>
        </p:txBody>
      </p:sp>
      <p:cxnSp>
        <p:nvCxnSpPr>
          <p:cNvPr id="12" name="Straight Connector 11"/>
          <p:cNvCxnSpPr/>
          <p:nvPr/>
        </p:nvCxnSpPr>
        <p:spPr>
          <a:xfrm flipV="1">
            <a:off x="5499100" y="1607581"/>
            <a:ext cx="3581400" cy="13970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307012" y="1238249"/>
            <a:ext cx="1320554" cy="369332"/>
          </a:xfrm>
          <a:prstGeom prst="rect">
            <a:avLst/>
          </a:prstGeom>
          <a:noFill/>
        </p:spPr>
        <p:txBody>
          <a:bodyPr wrap="none" rtlCol="0">
            <a:spAutoFit/>
          </a:bodyPr>
          <a:lstStyle/>
          <a:p>
            <a:r>
              <a:rPr lang="en-US" strike="sngStrike" dirty="0"/>
              <a:t>Appel touch</a:t>
            </a:r>
          </a:p>
        </p:txBody>
      </p:sp>
      <p:sp>
        <p:nvSpPr>
          <p:cNvPr id="14" name="TextBox 13"/>
          <p:cNvSpPr txBox="1"/>
          <p:nvPr/>
        </p:nvSpPr>
        <p:spPr>
          <a:xfrm>
            <a:off x="5967289" y="2699781"/>
            <a:ext cx="1972656" cy="369332"/>
          </a:xfrm>
          <a:prstGeom prst="rect">
            <a:avLst/>
          </a:prstGeom>
          <a:noFill/>
        </p:spPr>
        <p:txBody>
          <a:bodyPr wrap="none" rtlCol="0">
            <a:spAutoFit/>
          </a:bodyPr>
          <a:lstStyle/>
          <a:p>
            <a:r>
              <a:rPr lang="en-US" dirty="0"/>
              <a:t>FZBI:WMD:KIT </a:t>
            </a:r>
            <a:r>
              <a:rPr lang="en-US" dirty="0" err="1"/>
              <a:t>kurt</a:t>
            </a:r>
            <a:endParaRPr lang="en-US" dirty="0"/>
          </a:p>
        </p:txBody>
      </p:sp>
      <p:sp>
        <p:nvSpPr>
          <p:cNvPr id="15" name="TextBox 14"/>
          <p:cNvSpPr txBox="1"/>
          <p:nvPr/>
        </p:nvSpPr>
        <p:spPr>
          <a:xfrm>
            <a:off x="5829300" y="3233181"/>
            <a:ext cx="4472186" cy="369332"/>
          </a:xfrm>
          <a:prstGeom prst="rect">
            <a:avLst/>
          </a:prstGeom>
          <a:noFill/>
        </p:spPr>
        <p:txBody>
          <a:bodyPr wrap="none" rtlCol="0">
            <a:spAutoFit/>
          </a:bodyPr>
          <a:lstStyle/>
          <a:p>
            <a:r>
              <a:rPr lang="en-US" dirty="0"/>
              <a:t>Ingo </a:t>
            </a:r>
            <a:r>
              <a:rPr lang="en-US" dirty="0" err="1"/>
              <a:t>Wellger</a:t>
            </a:r>
            <a:r>
              <a:rPr lang="en-US" dirty="0"/>
              <a:t> Schultz (</a:t>
            </a:r>
            <a:r>
              <a:rPr lang="en-US" dirty="0" err="1"/>
              <a:t>kurt</a:t>
            </a:r>
            <a:r>
              <a:rPr lang="en-US" dirty="0"/>
              <a:t> </a:t>
            </a:r>
            <a:r>
              <a:rPr lang="en-US" dirty="0" err="1"/>
              <a:t>ohne</a:t>
            </a:r>
            <a:r>
              <a:rPr lang="en-US" dirty="0"/>
              <a:t> </a:t>
            </a:r>
            <a:r>
              <a:rPr lang="en-US" dirty="0" err="1"/>
              <a:t>hel</a:t>
            </a:r>
            <a:r>
              <a:rPr lang="en-US" dirty="0"/>
              <a:t> </a:t>
            </a:r>
            <a:r>
              <a:rPr lang="en-US" dirty="0" err="1"/>
              <a:t>oder</a:t>
            </a:r>
            <a:r>
              <a:rPr lang="en-US" dirty="0"/>
              <a:t> </a:t>
            </a:r>
            <a:r>
              <a:rPr lang="en-US" dirty="0" err="1"/>
              <a:t>gurt</a:t>
            </a:r>
            <a:r>
              <a:rPr lang="en-US" dirty="0"/>
              <a:t>)</a:t>
            </a:r>
          </a:p>
        </p:txBody>
      </p:sp>
      <p:cxnSp>
        <p:nvCxnSpPr>
          <p:cNvPr id="17" name="Straight Connector 16"/>
          <p:cNvCxnSpPr/>
          <p:nvPr/>
        </p:nvCxnSpPr>
        <p:spPr>
          <a:xfrm flipH="1" flipV="1">
            <a:off x="5499100" y="1061481"/>
            <a:ext cx="4622800" cy="265430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8765C49-E6A1-41BA-B9F4-2D355A601F60}"/>
              </a:ext>
            </a:extLst>
          </p:cNvPr>
          <p:cNvSpPr/>
          <p:nvPr/>
        </p:nvSpPr>
        <p:spPr>
          <a:xfrm>
            <a:off x="753831" y="1213325"/>
            <a:ext cx="2529745" cy="247753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252016" y="3509425"/>
            <a:ext cx="772969" cy="215444"/>
          </a:xfrm>
          <a:prstGeom prst="rect">
            <a:avLst/>
          </a:prstGeom>
          <a:noFill/>
        </p:spPr>
        <p:txBody>
          <a:bodyPr wrap="none" rtlCol="0">
            <a:spAutoFit/>
          </a:bodyPr>
          <a:lstStyle/>
          <a:p>
            <a:r>
              <a:rPr lang="en-US" sz="800" b="1" strike="sngStrike" dirty="0"/>
              <a:t>WHITES ONLY</a:t>
            </a:r>
          </a:p>
        </p:txBody>
      </p:sp>
      <p:sp>
        <p:nvSpPr>
          <p:cNvPr id="21" name="TextBox 20"/>
          <p:cNvSpPr txBox="1"/>
          <p:nvPr/>
        </p:nvSpPr>
        <p:spPr>
          <a:xfrm>
            <a:off x="246087" y="3962373"/>
            <a:ext cx="8061822" cy="646331"/>
          </a:xfrm>
          <a:prstGeom prst="rect">
            <a:avLst/>
          </a:prstGeom>
          <a:noFill/>
        </p:spPr>
        <p:txBody>
          <a:bodyPr wrap="none" rtlCol="0">
            <a:spAutoFit/>
          </a:bodyPr>
          <a:lstStyle/>
          <a:p>
            <a:r>
              <a:rPr lang="en-US" dirty="0" err="1"/>
              <a:t>nonPoliceCfgLogial</a:t>
            </a:r>
            <a:r>
              <a:rPr lang="en-US" dirty="0"/>
              <a:t> </a:t>
            </a:r>
          </a:p>
          <a:p>
            <a:r>
              <a:rPr lang="en-US" dirty="0"/>
              <a:t>			checkpoint </a:t>
            </a:r>
            <a:r>
              <a:rPr lang="en-US" dirty="0" err="1"/>
              <a:t>chearli</a:t>
            </a:r>
            <a:r>
              <a:rPr lang="en-US" dirty="0"/>
              <a:t>( WWI.MAINSTRESET.RHEIN-HMEIN)</a:t>
            </a:r>
          </a:p>
        </p:txBody>
      </p:sp>
      <p:sp>
        <p:nvSpPr>
          <p:cNvPr id="22" name="Rectangle 21"/>
          <p:cNvSpPr/>
          <p:nvPr/>
        </p:nvSpPr>
        <p:spPr>
          <a:xfrm>
            <a:off x="4680912" y="5105400"/>
            <a:ext cx="3129588" cy="12954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V="1">
            <a:off x="6952478" y="5461000"/>
            <a:ext cx="337322" cy="12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6927078" y="5740400"/>
            <a:ext cx="337322" cy="12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6927078" y="6065015"/>
            <a:ext cx="337322" cy="12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6078738" y="6065015"/>
            <a:ext cx="337322" cy="12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5271472" y="6077715"/>
            <a:ext cx="337322" cy="12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4774674" y="6065015"/>
            <a:ext cx="337322" cy="1270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89600" y="4833884"/>
            <a:ext cx="1953932" cy="30403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trike="sngStrike" dirty="0" err="1"/>
              <a:t>Certif:pmp</a:t>
            </a:r>
            <a:endParaRPr lang="en-US" strike="sngStrike" dirty="0"/>
          </a:p>
        </p:txBody>
      </p:sp>
      <p:sp>
        <p:nvSpPr>
          <p:cNvPr id="31" name="TextBox 30"/>
          <p:cNvSpPr txBox="1"/>
          <p:nvPr/>
        </p:nvSpPr>
        <p:spPr>
          <a:xfrm>
            <a:off x="0" y="827938"/>
            <a:ext cx="5189498" cy="369332"/>
          </a:xfrm>
          <a:prstGeom prst="rect">
            <a:avLst/>
          </a:prstGeom>
          <a:noFill/>
        </p:spPr>
        <p:txBody>
          <a:bodyPr wrap="none" rtlCol="0">
            <a:spAutoFit/>
          </a:bodyPr>
          <a:lstStyle/>
          <a:p>
            <a:r>
              <a:rPr lang="en-US" dirty="0"/>
              <a:t>41.nonPoliceSart: NONpOCLIEctx:V2:FBI:KIDNAPPING</a:t>
            </a:r>
          </a:p>
        </p:txBody>
      </p:sp>
      <p:sp>
        <p:nvSpPr>
          <p:cNvPr id="32" name="TextBox 31"/>
          <p:cNvSpPr txBox="1"/>
          <p:nvPr/>
        </p:nvSpPr>
        <p:spPr>
          <a:xfrm>
            <a:off x="175539" y="6518428"/>
            <a:ext cx="5240152" cy="369332"/>
          </a:xfrm>
          <a:prstGeom prst="rect">
            <a:avLst/>
          </a:prstGeom>
          <a:noFill/>
        </p:spPr>
        <p:txBody>
          <a:bodyPr wrap="none" rtlCol="0">
            <a:spAutoFit/>
          </a:bodyPr>
          <a:lstStyle/>
          <a:p>
            <a:r>
              <a:rPr lang="en-US" dirty="0"/>
              <a:t>41.nonPoliceStop: NONpOCLIEctx:V2:FBI:KIDNAPPING</a:t>
            </a:r>
          </a:p>
        </p:txBody>
      </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80043" y="901620"/>
            <a:ext cx="1103811" cy="1103811"/>
          </a:xfrm>
          <a:prstGeom prst="rect">
            <a:avLst/>
          </a:prstGeom>
        </p:spPr>
      </p:pic>
      <p:pic>
        <p:nvPicPr>
          <p:cNvPr id="34" name="Picture 3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165975" y="5740400"/>
            <a:ext cx="247650" cy="247650"/>
          </a:xfrm>
          <a:prstGeom prst="rect">
            <a:avLst/>
          </a:prstGeom>
        </p:spPr>
      </p:pic>
      <p:cxnSp>
        <p:nvCxnSpPr>
          <p:cNvPr id="36" name="Straight Connector 35"/>
          <p:cNvCxnSpPr/>
          <p:nvPr/>
        </p:nvCxnSpPr>
        <p:spPr>
          <a:xfrm flipH="1" flipV="1">
            <a:off x="6953293" y="5854194"/>
            <a:ext cx="409961" cy="23495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127500" y="4920619"/>
            <a:ext cx="652743" cy="369332"/>
          </a:xfrm>
          <a:prstGeom prst="rect">
            <a:avLst/>
          </a:prstGeom>
          <a:noFill/>
        </p:spPr>
        <p:txBody>
          <a:bodyPr wrap="none" rtlCol="0">
            <a:spAutoFit/>
          </a:bodyPr>
          <a:lstStyle/>
          <a:p>
            <a:r>
              <a:rPr lang="en-US" dirty="0"/>
              <a:t>2016</a:t>
            </a:r>
          </a:p>
        </p:txBody>
      </p:sp>
      <p:sp>
        <p:nvSpPr>
          <p:cNvPr id="38" name="Rectangle 37"/>
          <p:cNvSpPr/>
          <p:nvPr/>
        </p:nvSpPr>
        <p:spPr>
          <a:xfrm>
            <a:off x="636876" y="4913717"/>
            <a:ext cx="3129588" cy="129540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V="1">
            <a:off x="2908442" y="5269317"/>
            <a:ext cx="337322" cy="12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883042" y="5548717"/>
            <a:ext cx="337322" cy="12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2883042" y="5873332"/>
            <a:ext cx="337322" cy="12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2034702" y="5873332"/>
            <a:ext cx="337322" cy="12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1227436" y="5886032"/>
            <a:ext cx="337322" cy="12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730638" y="5873332"/>
            <a:ext cx="337322" cy="12700"/>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1645564" y="4642201"/>
            <a:ext cx="1953932" cy="30403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trike="sngStrike" dirty="0" err="1"/>
              <a:t>Certif:pmp</a:t>
            </a:r>
            <a:endParaRPr lang="en-US" strike="sngStrike" dirty="0"/>
          </a:p>
        </p:txBody>
      </p:sp>
      <p:pic>
        <p:nvPicPr>
          <p:cNvPr id="46" name="Picture 4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10613" y="5375124"/>
            <a:ext cx="247650" cy="247650"/>
          </a:xfrm>
          <a:prstGeom prst="rect">
            <a:avLst/>
          </a:prstGeom>
        </p:spPr>
      </p:pic>
      <p:cxnSp>
        <p:nvCxnSpPr>
          <p:cNvPr id="47" name="Straight Connector 46"/>
          <p:cNvCxnSpPr/>
          <p:nvPr/>
        </p:nvCxnSpPr>
        <p:spPr>
          <a:xfrm flipH="1" flipV="1">
            <a:off x="729458" y="5356225"/>
            <a:ext cx="409961" cy="23495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3464" y="4728936"/>
            <a:ext cx="652743" cy="369332"/>
          </a:xfrm>
          <a:prstGeom prst="rect">
            <a:avLst/>
          </a:prstGeom>
          <a:noFill/>
        </p:spPr>
        <p:txBody>
          <a:bodyPr wrap="none" rtlCol="0">
            <a:spAutoFit/>
          </a:bodyPr>
          <a:lstStyle/>
          <a:p>
            <a:r>
              <a:rPr lang="en-US" dirty="0"/>
              <a:t>2019</a:t>
            </a:r>
          </a:p>
        </p:txBody>
      </p:sp>
      <p:cxnSp>
        <p:nvCxnSpPr>
          <p:cNvPr id="49" name="Straight Connector 48"/>
          <p:cNvCxnSpPr/>
          <p:nvPr/>
        </p:nvCxnSpPr>
        <p:spPr>
          <a:xfrm flipV="1">
            <a:off x="899299" y="5174560"/>
            <a:ext cx="337322" cy="12700"/>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29458" y="4750528"/>
            <a:ext cx="476412" cy="215444"/>
          </a:xfrm>
          <a:prstGeom prst="rect">
            <a:avLst/>
          </a:prstGeom>
          <a:noFill/>
        </p:spPr>
        <p:txBody>
          <a:bodyPr wrap="none" rtlCol="0">
            <a:spAutoFit/>
          </a:bodyPr>
          <a:lstStyle/>
          <a:p>
            <a:r>
              <a:rPr lang="en-US" sz="800" strike="sngStrike" dirty="0"/>
              <a:t>moody</a:t>
            </a:r>
          </a:p>
        </p:txBody>
      </p:sp>
      <p:cxnSp>
        <p:nvCxnSpPr>
          <p:cNvPr id="52" name="Straight Connector 51"/>
          <p:cNvCxnSpPr/>
          <p:nvPr/>
        </p:nvCxnSpPr>
        <p:spPr>
          <a:xfrm flipV="1">
            <a:off x="899299" y="1213325"/>
            <a:ext cx="2177804" cy="229610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851287" y="1364009"/>
            <a:ext cx="1046569" cy="369332"/>
          </a:xfrm>
          <a:prstGeom prst="rect">
            <a:avLst/>
          </a:prstGeom>
          <a:noFill/>
        </p:spPr>
        <p:txBody>
          <a:bodyPr wrap="none" rtlCol="0">
            <a:spAutoFit/>
          </a:bodyPr>
          <a:lstStyle/>
          <a:p>
            <a:r>
              <a:rPr lang="en-US" dirty="0" err="1"/>
              <a:t>snodwon</a:t>
            </a:r>
            <a:endParaRPr lang="en-US" dirty="0"/>
          </a:p>
        </p:txBody>
      </p:sp>
      <p:sp>
        <p:nvSpPr>
          <p:cNvPr id="54" name="TextBox 53"/>
          <p:cNvSpPr txBox="1"/>
          <p:nvPr/>
        </p:nvSpPr>
        <p:spPr>
          <a:xfrm>
            <a:off x="7919387" y="1462001"/>
            <a:ext cx="1274708" cy="215444"/>
          </a:xfrm>
          <a:prstGeom prst="rect">
            <a:avLst/>
          </a:prstGeom>
          <a:noFill/>
        </p:spPr>
        <p:txBody>
          <a:bodyPr wrap="none" rtlCol="0">
            <a:spAutoFit/>
          </a:bodyPr>
          <a:lstStyle/>
          <a:p>
            <a:r>
              <a:rPr lang="en-US" sz="800" strike="sngStrike" dirty="0"/>
              <a:t>Uncle fuckers ( Herr, </a:t>
            </a:r>
            <a:r>
              <a:rPr lang="en-US" sz="800" strike="sngStrike" dirty="0" err="1"/>
              <a:t>Gott</a:t>
            </a:r>
            <a:r>
              <a:rPr lang="en-US" sz="800" strike="sngStrike" dirty="0"/>
              <a:t>)</a:t>
            </a:r>
          </a:p>
        </p:txBody>
      </p:sp>
      <p:sp>
        <p:nvSpPr>
          <p:cNvPr id="18" name="Rectangle 17">
            <a:extLst>
              <a:ext uri="{FF2B5EF4-FFF2-40B4-BE49-F238E27FC236}">
                <a16:creationId xmlns:a16="http://schemas.microsoft.com/office/drawing/2014/main" id="{38765C49-E6A1-41BA-B9F4-2D355A601F60}"/>
              </a:ext>
            </a:extLst>
          </p:cNvPr>
          <p:cNvSpPr/>
          <p:nvPr/>
        </p:nvSpPr>
        <p:spPr>
          <a:xfrm>
            <a:off x="5328543" y="1201140"/>
            <a:ext cx="5473700" cy="247753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6952478" y="1462001"/>
            <a:ext cx="3042422" cy="27134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319876" y="2021486"/>
            <a:ext cx="6010556" cy="646331"/>
          </a:xfrm>
          <a:prstGeom prst="rect">
            <a:avLst/>
          </a:prstGeom>
          <a:noFill/>
        </p:spPr>
        <p:txBody>
          <a:bodyPr wrap="none" rtlCol="0">
            <a:spAutoFit/>
          </a:bodyPr>
          <a:lstStyle/>
          <a:p>
            <a:r>
              <a:rPr lang="en-US" dirty="0"/>
              <a:t>§Black </a:t>
            </a:r>
            <a:r>
              <a:rPr lang="en-US" dirty="0" err="1"/>
              <a:t>PepleAtari</a:t>
            </a:r>
            <a:r>
              <a:rPr lang="en-US" dirty="0"/>
              <a:t> stalking ; whites </a:t>
            </a:r>
            <a:r>
              <a:rPr lang="en-US" dirty="0" err="1"/>
              <a:t>olyer</a:t>
            </a:r>
            <a:r>
              <a:rPr lang="en-US" dirty="0"/>
              <a:t> 1D8723.PASSHTOUGH</a:t>
            </a:r>
          </a:p>
          <a:p>
            <a:r>
              <a:rPr lang="en-US" dirty="0"/>
              <a:t>GTFA. Call ASSHOLE 1-800-ASSHOLOLES</a:t>
            </a:r>
          </a:p>
        </p:txBody>
      </p:sp>
      <p:sp>
        <p:nvSpPr>
          <p:cNvPr id="57" name="Rectangle 56">
            <a:extLst>
              <a:ext uri="{FF2B5EF4-FFF2-40B4-BE49-F238E27FC236}">
                <a16:creationId xmlns:a16="http://schemas.microsoft.com/office/drawing/2014/main" id="{38765C49-E6A1-41BA-B9F4-2D355A601F60}"/>
              </a:ext>
            </a:extLst>
          </p:cNvPr>
          <p:cNvSpPr/>
          <p:nvPr/>
        </p:nvSpPr>
        <p:spPr>
          <a:xfrm>
            <a:off x="1628" y="850900"/>
            <a:ext cx="11931322" cy="593845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60" name="Straight Connector 59"/>
          <p:cNvCxnSpPr/>
          <p:nvPr/>
        </p:nvCxnSpPr>
        <p:spPr>
          <a:xfrm flipV="1">
            <a:off x="4453871" y="2056151"/>
            <a:ext cx="3854038" cy="42108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flipV="1">
            <a:off x="3412471" y="1966228"/>
            <a:ext cx="1502740" cy="110288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4" name="Right Arrow 63"/>
          <p:cNvSpPr/>
          <p:nvPr/>
        </p:nvSpPr>
        <p:spPr>
          <a:xfrm>
            <a:off x="2908442" y="1862090"/>
            <a:ext cx="1073618" cy="1022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Arrow 64"/>
          <p:cNvSpPr/>
          <p:nvPr/>
        </p:nvSpPr>
        <p:spPr>
          <a:xfrm flipH="1">
            <a:off x="1604490" y="1810826"/>
            <a:ext cx="1102120" cy="10223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own Arrow 65"/>
          <p:cNvSpPr/>
          <p:nvPr/>
        </p:nvSpPr>
        <p:spPr>
          <a:xfrm>
            <a:off x="4453871" y="1453525"/>
            <a:ext cx="489464" cy="6026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Arrow Connector 67"/>
          <p:cNvCxnSpPr>
            <a:stCxn id="66" idx="3"/>
          </p:cNvCxnSpPr>
          <p:nvPr/>
        </p:nvCxnSpPr>
        <p:spPr>
          <a:xfrm>
            <a:off x="4943335" y="1811419"/>
            <a:ext cx="2222640" cy="3917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924147" y="2067828"/>
            <a:ext cx="4083706" cy="3349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Cube 70"/>
          <p:cNvSpPr/>
          <p:nvPr/>
        </p:nvSpPr>
        <p:spPr>
          <a:xfrm>
            <a:off x="6482899" y="1384641"/>
            <a:ext cx="2110509" cy="135929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Docs (7473)</a:t>
            </a:r>
          </a:p>
          <a:p>
            <a:pPr algn="ctr"/>
            <a:r>
              <a:rPr lang="en-US" dirty="0"/>
              <a:t>§Stalling</a:t>
            </a:r>
            <a:r>
              <a:rPr lang="en-US" sz="800" strike="sngStrike" dirty="0"/>
              <a:t>(black)</a:t>
            </a:r>
          </a:p>
        </p:txBody>
      </p:sp>
      <p:sp>
        <p:nvSpPr>
          <p:cNvPr id="73" name="Rectangle 72">
            <a:extLst>
              <a:ext uri="{FF2B5EF4-FFF2-40B4-BE49-F238E27FC236}">
                <a16:creationId xmlns:a16="http://schemas.microsoft.com/office/drawing/2014/main" id="{38765C49-E6A1-41BA-B9F4-2D355A601F60}"/>
              </a:ext>
            </a:extLst>
          </p:cNvPr>
          <p:cNvSpPr/>
          <p:nvPr/>
        </p:nvSpPr>
        <p:spPr>
          <a:xfrm>
            <a:off x="0" y="877861"/>
            <a:ext cx="11931322" cy="593845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Tree>
    <p:extLst>
      <p:ext uri="{BB962C8B-B14F-4D97-AF65-F5344CB8AC3E}">
        <p14:creationId xmlns:p14="http://schemas.microsoft.com/office/powerpoint/2010/main" val="1105130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68987" y="1390650"/>
            <a:ext cx="5427013" cy="3632958"/>
          </a:xfrm>
          <a:prstGeom prst="rect">
            <a:avLst/>
          </a:prstGeom>
        </p:spPr>
      </p:pic>
      <p:sp>
        <p:nvSpPr>
          <p:cNvPr id="5" name="Rectangle 4">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7" name="Rectangle 6">
            <a:extLst>
              <a:ext uri="{FF2B5EF4-FFF2-40B4-BE49-F238E27FC236}">
                <a16:creationId xmlns:a16="http://schemas.microsoft.com/office/drawing/2014/main" id="{9DC8EE88-F9FF-4D34-9390-86950A4FF92F}"/>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8" name="AutoShape 2" descr="3-Zimmer Wohnung zu vermieten, Rudolf-Diesel-Str. 10, 76351 Linkenheim,  Linkenheim-Hochstetten | Mapio.net">
            <a:extLst>
              <a:ext uri="{FF2B5EF4-FFF2-40B4-BE49-F238E27FC236}">
                <a16:creationId xmlns:a16="http://schemas.microsoft.com/office/drawing/2014/main" id="{B0BABF1A-9296-4C5B-8566-B0B59D2A44F6}"/>
              </a:ext>
            </a:extLst>
          </p:cNvPr>
          <p:cNvSpPr>
            <a:spLocks noChangeAspect="1" noChangeArrowheads="1"/>
          </p:cNvSpPr>
          <p:nvPr/>
        </p:nvSpPr>
        <p:spPr bwMode="auto">
          <a:xfrm>
            <a:off x="155575" y="-769938"/>
            <a:ext cx="2857500" cy="1609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156575" y="4597400"/>
            <a:ext cx="247650" cy="247650"/>
          </a:xfrm>
          <a:prstGeom prst="rect">
            <a:avLst/>
          </a:prstGeom>
        </p:spPr>
      </p:pic>
      <p:cxnSp>
        <p:nvCxnSpPr>
          <p:cNvPr id="11" name="Straight Connector 10"/>
          <p:cNvCxnSpPr/>
          <p:nvPr/>
        </p:nvCxnSpPr>
        <p:spPr>
          <a:xfrm>
            <a:off x="8051800" y="4495800"/>
            <a:ext cx="939800" cy="5842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8765C49-E6A1-41BA-B9F4-2D355A601F60}"/>
              </a:ext>
            </a:extLst>
          </p:cNvPr>
          <p:cNvSpPr/>
          <p:nvPr/>
        </p:nvSpPr>
        <p:spPr>
          <a:xfrm>
            <a:off x="8190726" y="4577239"/>
            <a:ext cx="330974" cy="28797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pic>
        <p:nvPicPr>
          <p:cNvPr id="13" name="Picture 1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660888" y="4597400"/>
            <a:ext cx="389449" cy="268287"/>
          </a:xfrm>
          <a:prstGeom prst="rect">
            <a:avLst/>
          </a:prstGeom>
        </p:spPr>
      </p:pic>
      <p:sp>
        <p:nvSpPr>
          <p:cNvPr id="14" name="Rectangle 13">
            <a:extLst>
              <a:ext uri="{FF2B5EF4-FFF2-40B4-BE49-F238E27FC236}">
                <a16:creationId xmlns:a16="http://schemas.microsoft.com/office/drawing/2014/main" id="{38765C49-E6A1-41BA-B9F4-2D355A601F60}"/>
              </a:ext>
            </a:extLst>
          </p:cNvPr>
          <p:cNvSpPr/>
          <p:nvPr/>
        </p:nvSpPr>
        <p:spPr>
          <a:xfrm>
            <a:off x="8716615" y="4587557"/>
            <a:ext cx="330974" cy="28797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cxnSp>
        <p:nvCxnSpPr>
          <p:cNvPr id="16" name="Straight Connector 15"/>
          <p:cNvCxnSpPr/>
          <p:nvPr/>
        </p:nvCxnSpPr>
        <p:spPr>
          <a:xfrm flipV="1">
            <a:off x="8591163" y="4495800"/>
            <a:ext cx="598362" cy="36941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5"/>
          <a:stretch>
            <a:fillRect/>
          </a:stretch>
        </p:blipFill>
        <p:spPr>
          <a:xfrm>
            <a:off x="8093296" y="3466306"/>
            <a:ext cx="1594096" cy="933450"/>
          </a:xfrm>
          <a:prstGeom prst="rect">
            <a:avLst/>
          </a:prstGeom>
        </p:spPr>
      </p:pic>
      <p:cxnSp>
        <p:nvCxnSpPr>
          <p:cNvPr id="19" name="Straight Connector 18"/>
          <p:cNvCxnSpPr/>
          <p:nvPr/>
        </p:nvCxnSpPr>
        <p:spPr>
          <a:xfrm flipH="1" flipV="1">
            <a:off x="4038600" y="2222500"/>
            <a:ext cx="38100" cy="832070"/>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189525" y="4710519"/>
            <a:ext cx="282575" cy="269061"/>
          </a:xfrm>
          <a:prstGeom prst="rect">
            <a:avLst/>
          </a:prstGeom>
        </p:spPr>
      </p:pic>
      <p:sp>
        <p:nvSpPr>
          <p:cNvPr id="23" name="Rectangle 22">
            <a:extLst>
              <a:ext uri="{FF2B5EF4-FFF2-40B4-BE49-F238E27FC236}">
                <a16:creationId xmlns:a16="http://schemas.microsoft.com/office/drawing/2014/main" id="{38765C49-E6A1-41BA-B9F4-2D355A601F60}"/>
              </a:ext>
            </a:extLst>
          </p:cNvPr>
          <p:cNvSpPr/>
          <p:nvPr/>
        </p:nvSpPr>
        <p:spPr>
          <a:xfrm>
            <a:off x="9170558" y="4704724"/>
            <a:ext cx="320510" cy="25990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07006" y="2744232"/>
            <a:ext cx="1476375" cy="776288"/>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45790" y="3796929"/>
            <a:ext cx="1476375" cy="776288"/>
          </a:xfrm>
          <a:prstGeom prst="rect">
            <a:avLst/>
          </a:prstGeom>
        </p:spPr>
      </p:pic>
      <p:sp>
        <p:nvSpPr>
          <p:cNvPr id="26" name="TextBox 25"/>
          <p:cNvSpPr txBox="1"/>
          <p:nvPr/>
        </p:nvSpPr>
        <p:spPr>
          <a:xfrm flipH="1">
            <a:off x="1137919" y="5892800"/>
            <a:ext cx="1875156" cy="369332"/>
          </a:xfrm>
          <a:prstGeom prst="rect">
            <a:avLst/>
          </a:prstGeom>
          <a:noFill/>
        </p:spPr>
        <p:txBody>
          <a:bodyPr wrap="square" rtlCol="0">
            <a:spAutoFit/>
          </a:bodyPr>
          <a:lstStyle/>
          <a:p>
            <a:r>
              <a:rPr lang="en-US" dirty="0"/>
              <a:t>WWI</a:t>
            </a:r>
            <a:r>
              <a:rPr lang="en-US" strike="sngStrike" dirty="0"/>
              <a:t>.   NOC </a:t>
            </a:r>
            <a:r>
              <a:rPr lang="en-US" strike="sngStrike" dirty="0" err="1"/>
              <a:t>VIsa</a:t>
            </a:r>
            <a:endParaRPr lang="en-US" strike="sngStrike" dirty="0"/>
          </a:p>
        </p:txBody>
      </p:sp>
      <p:pic>
        <p:nvPicPr>
          <p:cNvPr id="27" name="Picture 26"/>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flipH="1">
            <a:off x="2963927" y="5926216"/>
            <a:ext cx="418566" cy="671832"/>
          </a:xfrm>
          <a:prstGeom prst="rect">
            <a:avLst/>
          </a:prstGeom>
        </p:spPr>
      </p:pic>
      <p:pic>
        <p:nvPicPr>
          <p:cNvPr id="28" name="Picture 27"/>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210272" y="4957763"/>
            <a:ext cx="490112" cy="239712"/>
          </a:xfrm>
          <a:prstGeom prst="rect">
            <a:avLst/>
          </a:prstGeom>
        </p:spPr>
      </p:pic>
      <p:pic>
        <p:nvPicPr>
          <p:cNvPr id="29" name="Picture 28"/>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819570" y="4947729"/>
            <a:ext cx="400050" cy="224028"/>
          </a:xfrm>
          <a:prstGeom prst="rect">
            <a:avLst/>
          </a:prstGeom>
        </p:spPr>
      </p:pic>
      <p:cxnSp>
        <p:nvCxnSpPr>
          <p:cNvPr id="31" name="Straight Connector 30"/>
          <p:cNvCxnSpPr>
            <a:endCxn id="14" idx="1"/>
          </p:cNvCxnSpPr>
          <p:nvPr/>
        </p:nvCxnSpPr>
        <p:spPr>
          <a:xfrm flipV="1">
            <a:off x="8171460" y="4731543"/>
            <a:ext cx="545155" cy="557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8620788" y="4688756"/>
            <a:ext cx="910175" cy="626194"/>
          </a:xfrm>
          <a:prstGeom prst="line">
            <a:avLst/>
          </a:prstGeom>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338107" y="3879146"/>
            <a:ext cx="1508403" cy="1129846"/>
          </a:xfrm>
          <a:prstGeom prst="rect">
            <a:avLst/>
          </a:prstGeom>
        </p:spPr>
      </p:pic>
      <p:pic>
        <p:nvPicPr>
          <p:cNvPr id="37" name="Picture 36"/>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505200" y="5926216"/>
            <a:ext cx="420683" cy="618518"/>
          </a:xfrm>
          <a:prstGeom prst="rect">
            <a:avLst/>
          </a:prstGeom>
        </p:spPr>
      </p:pic>
      <p:cxnSp>
        <p:nvCxnSpPr>
          <p:cNvPr id="39" name="Straight Connector 38"/>
          <p:cNvCxnSpPr/>
          <p:nvPr/>
        </p:nvCxnSpPr>
        <p:spPr>
          <a:xfrm flipV="1">
            <a:off x="2743200" y="5892800"/>
            <a:ext cx="639293" cy="705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3382493" y="5803900"/>
            <a:ext cx="543390" cy="794148"/>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38765C49-E6A1-41BA-B9F4-2D355A601F60}"/>
              </a:ext>
            </a:extLst>
          </p:cNvPr>
          <p:cNvSpPr/>
          <p:nvPr/>
        </p:nvSpPr>
        <p:spPr>
          <a:xfrm flipV="1">
            <a:off x="8212178" y="4964633"/>
            <a:ext cx="330974" cy="28106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3" name="Rectangle 42">
            <a:extLst>
              <a:ext uri="{FF2B5EF4-FFF2-40B4-BE49-F238E27FC236}">
                <a16:creationId xmlns:a16="http://schemas.microsoft.com/office/drawing/2014/main" id="{38765C49-E6A1-41BA-B9F4-2D355A601F60}"/>
              </a:ext>
            </a:extLst>
          </p:cNvPr>
          <p:cNvSpPr/>
          <p:nvPr/>
        </p:nvSpPr>
        <p:spPr>
          <a:xfrm flipV="1">
            <a:off x="8796157" y="4964633"/>
            <a:ext cx="330974" cy="28106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pic>
        <p:nvPicPr>
          <p:cNvPr id="44" name="Picture 43"/>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3999087" y="5926216"/>
            <a:ext cx="515345" cy="721483"/>
          </a:xfrm>
          <a:prstGeom prst="rect">
            <a:avLst/>
          </a:prstGeom>
        </p:spPr>
      </p:pic>
      <p:sp>
        <p:nvSpPr>
          <p:cNvPr id="45" name="TextBox 44"/>
          <p:cNvSpPr txBox="1"/>
          <p:nvPr/>
        </p:nvSpPr>
        <p:spPr>
          <a:xfrm>
            <a:off x="1160539" y="6154410"/>
            <a:ext cx="1560042" cy="215444"/>
          </a:xfrm>
          <a:prstGeom prst="rect">
            <a:avLst/>
          </a:prstGeom>
          <a:noFill/>
        </p:spPr>
        <p:txBody>
          <a:bodyPr wrap="none" rtlCol="0">
            <a:spAutoFit/>
          </a:bodyPr>
          <a:lstStyle/>
          <a:p>
            <a:r>
              <a:rPr lang="en-US" sz="800" strike="sngStrike" dirty="0" err="1"/>
              <a:t>Huy</a:t>
            </a:r>
            <a:r>
              <a:rPr lang="en-US" sz="800" strike="sngStrike" dirty="0"/>
              <a:t> </a:t>
            </a:r>
            <a:r>
              <a:rPr lang="en-US" sz="800" strike="sngStrike" dirty="0" err="1"/>
              <a:t>pham</a:t>
            </a:r>
            <a:r>
              <a:rPr lang="en-US" sz="800" strike="sngStrike" dirty="0"/>
              <a:t> ray </a:t>
            </a:r>
            <a:r>
              <a:rPr lang="en-US" sz="800" strike="sngStrike" dirty="0" err="1"/>
              <a:t>prham</a:t>
            </a:r>
            <a:r>
              <a:rPr lang="en-US" sz="800" strike="sngStrike" dirty="0"/>
              <a:t>: shit hit fan</a:t>
            </a:r>
          </a:p>
        </p:txBody>
      </p:sp>
      <p:sp>
        <p:nvSpPr>
          <p:cNvPr id="46" name="TextBox 45"/>
          <p:cNvSpPr txBox="1"/>
          <p:nvPr/>
        </p:nvSpPr>
        <p:spPr>
          <a:xfrm>
            <a:off x="466507" y="5633828"/>
            <a:ext cx="2480744" cy="369332"/>
          </a:xfrm>
          <a:prstGeom prst="rect">
            <a:avLst/>
          </a:prstGeom>
          <a:noFill/>
        </p:spPr>
        <p:txBody>
          <a:bodyPr wrap="none" rtlCol="0">
            <a:spAutoFit/>
          </a:bodyPr>
          <a:lstStyle/>
          <a:p>
            <a:r>
              <a:rPr lang="en-US" dirty="0"/>
              <a:t>!AVABILTI.PRINSTOI.NOC</a:t>
            </a:r>
          </a:p>
        </p:txBody>
      </p:sp>
      <p:sp>
        <p:nvSpPr>
          <p:cNvPr id="47" name="TextBox 46"/>
          <p:cNvSpPr txBox="1"/>
          <p:nvPr/>
        </p:nvSpPr>
        <p:spPr>
          <a:xfrm>
            <a:off x="709393" y="5914226"/>
            <a:ext cx="487634" cy="215444"/>
          </a:xfrm>
          <a:prstGeom prst="rect">
            <a:avLst/>
          </a:prstGeom>
          <a:noFill/>
        </p:spPr>
        <p:txBody>
          <a:bodyPr wrap="none" rtlCol="0">
            <a:spAutoFit/>
          </a:bodyPr>
          <a:lstStyle/>
          <a:p>
            <a:r>
              <a:rPr lang="en-US" sz="800" strike="sngStrike" dirty="0"/>
              <a:t>backup</a:t>
            </a:r>
          </a:p>
        </p:txBody>
      </p:sp>
      <p:cxnSp>
        <p:nvCxnSpPr>
          <p:cNvPr id="49" name="Straight Connector 48"/>
          <p:cNvCxnSpPr/>
          <p:nvPr/>
        </p:nvCxnSpPr>
        <p:spPr>
          <a:xfrm flipV="1">
            <a:off x="3654188" y="5633828"/>
            <a:ext cx="1260712" cy="1013871"/>
          </a:xfrm>
          <a:prstGeom prst="line">
            <a:avLst/>
          </a:prstGeom>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9443656" y="5008992"/>
            <a:ext cx="190016" cy="305958"/>
          </a:xfrm>
          <a:prstGeom prst="rect">
            <a:avLst/>
          </a:prstGeom>
        </p:spPr>
      </p:pic>
      <p:sp>
        <p:nvSpPr>
          <p:cNvPr id="51" name="Rectangle 50">
            <a:extLst>
              <a:ext uri="{FF2B5EF4-FFF2-40B4-BE49-F238E27FC236}">
                <a16:creationId xmlns:a16="http://schemas.microsoft.com/office/drawing/2014/main" id="{38765C49-E6A1-41BA-B9F4-2D355A601F60}"/>
              </a:ext>
            </a:extLst>
          </p:cNvPr>
          <p:cNvSpPr/>
          <p:nvPr/>
        </p:nvSpPr>
        <p:spPr>
          <a:xfrm flipV="1">
            <a:off x="9318406" y="5031225"/>
            <a:ext cx="330974" cy="28106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52" name="TextBox 51"/>
          <p:cNvSpPr txBox="1"/>
          <p:nvPr/>
        </p:nvSpPr>
        <p:spPr>
          <a:xfrm flipH="1">
            <a:off x="1356567" y="5197475"/>
            <a:ext cx="4643425" cy="646331"/>
          </a:xfrm>
          <a:prstGeom prst="rect">
            <a:avLst/>
          </a:prstGeom>
          <a:noFill/>
        </p:spPr>
        <p:txBody>
          <a:bodyPr wrap="square" rtlCol="0">
            <a:spAutoFit/>
          </a:bodyPr>
          <a:lstStyle/>
          <a:p>
            <a:r>
              <a:rPr lang="en-US" dirty="0"/>
              <a:t>FBIW:MD:KIT: </a:t>
            </a:r>
            <a:r>
              <a:rPr lang="en-US" strike="sngStrike" dirty="0" err="1"/>
              <a:t>waffanglu,</a:t>
            </a:r>
            <a:r>
              <a:rPr lang="en-US" dirty="0" err="1"/>
              <a:t>nonPocieContetITem</a:t>
            </a:r>
            <a:endParaRPr lang="en-US" dirty="0"/>
          </a:p>
          <a:p>
            <a:r>
              <a:rPr lang="en-US" dirty="0"/>
              <a:t>FIB:KIDNANPPPGIN:CAMERA</a:t>
            </a:r>
          </a:p>
        </p:txBody>
      </p:sp>
      <p:sp>
        <p:nvSpPr>
          <p:cNvPr id="53" name="TextBox 52"/>
          <p:cNvSpPr txBox="1"/>
          <p:nvPr/>
        </p:nvSpPr>
        <p:spPr>
          <a:xfrm>
            <a:off x="2775960" y="4980269"/>
            <a:ext cx="855812" cy="369332"/>
          </a:xfrm>
          <a:prstGeom prst="rect">
            <a:avLst/>
          </a:prstGeom>
          <a:noFill/>
        </p:spPr>
        <p:txBody>
          <a:bodyPr wrap="none" rtlCol="0">
            <a:spAutoFit/>
          </a:bodyPr>
          <a:lstStyle/>
          <a:p>
            <a:r>
              <a:rPr lang="en-US" strike="sngStrike" dirty="0" err="1"/>
              <a:t>vagene</a:t>
            </a:r>
            <a:endParaRPr lang="en-US" strike="sngStrike" dirty="0"/>
          </a:p>
        </p:txBody>
      </p:sp>
      <p:sp>
        <p:nvSpPr>
          <p:cNvPr id="54" name="TextBox 53"/>
          <p:cNvSpPr txBox="1"/>
          <p:nvPr/>
        </p:nvSpPr>
        <p:spPr>
          <a:xfrm>
            <a:off x="3951345" y="5076035"/>
            <a:ext cx="2746265" cy="369332"/>
          </a:xfrm>
          <a:prstGeom prst="rect">
            <a:avLst/>
          </a:prstGeom>
          <a:noFill/>
        </p:spPr>
        <p:txBody>
          <a:bodyPr wrap="none" rtlCol="0">
            <a:spAutoFit/>
          </a:bodyPr>
          <a:lstStyle/>
          <a:p>
            <a:r>
              <a:rPr lang="en-US" dirty="0"/>
              <a:t>Check HOMCIE:2Y x/y 1993</a:t>
            </a:r>
          </a:p>
        </p:txBody>
      </p:sp>
      <p:pic>
        <p:nvPicPr>
          <p:cNvPr id="55" name="Picture 5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14686" y="5913759"/>
            <a:ext cx="571909" cy="790492"/>
          </a:xfrm>
          <a:prstGeom prst="rect">
            <a:avLst/>
          </a:prstGeom>
        </p:spPr>
      </p:pic>
      <p:cxnSp>
        <p:nvCxnSpPr>
          <p:cNvPr id="57" name="Straight Connector 56"/>
          <p:cNvCxnSpPr/>
          <p:nvPr/>
        </p:nvCxnSpPr>
        <p:spPr>
          <a:xfrm flipH="1" flipV="1">
            <a:off x="4343400" y="5803900"/>
            <a:ext cx="1003300" cy="1054100"/>
          </a:xfrm>
          <a:prstGeom prst="line">
            <a:avLst/>
          </a:prstGeom>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7250" y="5335974"/>
            <a:ext cx="1140120" cy="369332"/>
          </a:xfrm>
          <a:prstGeom prst="rect">
            <a:avLst/>
          </a:prstGeom>
          <a:noFill/>
        </p:spPr>
        <p:txBody>
          <a:bodyPr wrap="none" rtlCol="0">
            <a:spAutoFit/>
          </a:bodyPr>
          <a:lstStyle/>
          <a:p>
            <a:r>
              <a:rPr lang="en-US" strike="sngStrike" dirty="0"/>
              <a:t>St. </a:t>
            </a:r>
            <a:r>
              <a:rPr lang="en-US" strike="sngStrike" dirty="0" err="1"/>
              <a:t>Francic</a:t>
            </a:r>
            <a:endParaRPr lang="en-US" strike="sngStrike" dirty="0"/>
          </a:p>
        </p:txBody>
      </p:sp>
      <p:pic>
        <p:nvPicPr>
          <p:cNvPr id="59" name="Picture 58"/>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9792" y="5153461"/>
            <a:ext cx="510371" cy="481649"/>
          </a:xfrm>
          <a:prstGeom prst="rect">
            <a:avLst/>
          </a:prstGeom>
        </p:spPr>
      </p:pic>
      <p:sp>
        <p:nvSpPr>
          <p:cNvPr id="60" name="TextBox 59"/>
          <p:cNvSpPr txBox="1"/>
          <p:nvPr/>
        </p:nvSpPr>
        <p:spPr>
          <a:xfrm>
            <a:off x="7860368" y="2597190"/>
            <a:ext cx="3128742" cy="923330"/>
          </a:xfrm>
          <a:prstGeom prst="rect">
            <a:avLst/>
          </a:prstGeom>
          <a:noFill/>
        </p:spPr>
        <p:txBody>
          <a:bodyPr wrap="none" rtlCol="0">
            <a:spAutoFit/>
          </a:bodyPr>
          <a:lstStyle/>
          <a:p>
            <a:r>
              <a:rPr lang="en-US" dirty="0"/>
              <a:t>V2:FBI:KIDNAPPIGN.</a:t>
            </a:r>
            <a:r>
              <a:rPr lang="en-US" b="1" dirty="0"/>
              <a:t>CTX.</a:t>
            </a:r>
            <a:r>
              <a:rPr lang="en-US" dirty="0"/>
              <a:t>ENTRY</a:t>
            </a:r>
          </a:p>
          <a:p>
            <a:r>
              <a:rPr lang="en-US" dirty="0"/>
              <a:t>   000.tw.pns.MLK.</a:t>
            </a:r>
            <a:r>
              <a:rPr lang="en-US" sz="800" strike="sngStrike" dirty="0"/>
              <a:t>marx(I have to go </a:t>
            </a:r>
            <a:r>
              <a:rPr lang="en-US" sz="800" strike="sngStrike" dirty="0" err="1"/>
              <a:t>logclal</a:t>
            </a:r>
            <a:r>
              <a:rPr lang="en-US" dirty="0"/>
              <a:t> </a:t>
            </a:r>
          </a:p>
          <a:p>
            <a:r>
              <a:rPr lang="en-US" dirty="0"/>
              <a:t>V2:FBI:KIDNAPPIGN</a:t>
            </a:r>
            <a:r>
              <a:rPr lang="en-US" b="1" dirty="0"/>
              <a:t>.CTX.</a:t>
            </a:r>
            <a:r>
              <a:rPr lang="en-US" dirty="0"/>
              <a:t>EXIT</a:t>
            </a:r>
          </a:p>
        </p:txBody>
      </p:sp>
      <p:sp>
        <p:nvSpPr>
          <p:cNvPr id="63" name="Cloud 62"/>
          <p:cNvSpPr/>
          <p:nvPr/>
        </p:nvSpPr>
        <p:spPr>
          <a:xfrm>
            <a:off x="9712131" y="2900750"/>
            <a:ext cx="362337" cy="27530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loud 63"/>
          <p:cNvSpPr/>
          <p:nvPr/>
        </p:nvSpPr>
        <p:spPr>
          <a:xfrm>
            <a:off x="10132940" y="2864527"/>
            <a:ext cx="362337" cy="27530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p:nvPr/>
        </p:nvCxnSpPr>
        <p:spPr>
          <a:xfrm flipH="1" flipV="1">
            <a:off x="9893299" y="3054570"/>
            <a:ext cx="1" cy="1542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38765C49-E6A1-41BA-B9F4-2D355A601F60}"/>
              </a:ext>
            </a:extLst>
          </p:cNvPr>
          <p:cNvSpPr/>
          <p:nvPr/>
        </p:nvSpPr>
        <p:spPr>
          <a:xfrm flipV="1">
            <a:off x="2890858" y="5941427"/>
            <a:ext cx="2455841" cy="79623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67" name="Rectangle 66">
            <a:extLst>
              <a:ext uri="{FF2B5EF4-FFF2-40B4-BE49-F238E27FC236}">
                <a16:creationId xmlns:a16="http://schemas.microsoft.com/office/drawing/2014/main" id="{89A0C2B6-3CDE-4805-ABD2-4C69F839B820}"/>
              </a:ext>
            </a:extLst>
          </p:cNvPr>
          <p:cNvSpPr/>
          <p:nvPr/>
        </p:nvSpPr>
        <p:spPr>
          <a:xfrm>
            <a:off x="6897" y="30162"/>
            <a:ext cx="12178205" cy="675751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185176" y="984485"/>
            <a:ext cx="5230250" cy="5206089"/>
          </a:xfrm>
          <a:prstGeom prst="rect">
            <a:avLst/>
          </a:prstGeom>
        </p:spPr>
      </p:pic>
    </p:spTree>
    <p:extLst>
      <p:ext uri="{BB962C8B-B14F-4D97-AF65-F5344CB8AC3E}">
        <p14:creationId xmlns:p14="http://schemas.microsoft.com/office/powerpoint/2010/main" val="1981583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9DC8EE88-F9FF-4D34-9390-86950A4FF92F}"/>
              </a:ext>
            </a:extLst>
          </p:cNvPr>
          <p:cNvSpPr/>
          <p:nvPr/>
        </p:nvSpPr>
        <p:spPr>
          <a:xfrm>
            <a:off x="28173" y="711078"/>
            <a:ext cx="12192000" cy="57221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trike="sngStrike" dirty="0"/>
              <a:t>Sleeping outside</a:t>
            </a:r>
          </a:p>
        </p:txBody>
      </p:sp>
      <p:sp>
        <p:nvSpPr>
          <p:cNvPr id="7" name="AutoShape 2" descr="3-Zimmer Wohnung zu vermieten, Rudolf-Diesel-Str. 10, 76351 Linkenheim,  Linkenheim-Hochstetten | Mapio.net">
            <a:extLst>
              <a:ext uri="{FF2B5EF4-FFF2-40B4-BE49-F238E27FC236}">
                <a16:creationId xmlns:a16="http://schemas.microsoft.com/office/drawing/2014/main" id="{B0BABF1A-9296-4C5B-8566-B0B59D2A44F6}"/>
              </a:ext>
            </a:extLst>
          </p:cNvPr>
          <p:cNvSpPr>
            <a:spLocks noChangeAspect="1" noChangeArrowheads="1"/>
          </p:cNvSpPr>
          <p:nvPr/>
        </p:nvSpPr>
        <p:spPr bwMode="auto">
          <a:xfrm>
            <a:off x="155575" y="-769938"/>
            <a:ext cx="2857500" cy="1609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050" y="2317750"/>
            <a:ext cx="876300" cy="8763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4951" y="2317750"/>
            <a:ext cx="583138" cy="8763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9150" y="2317750"/>
            <a:ext cx="876300" cy="87630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089" y="2317750"/>
            <a:ext cx="876300" cy="876300"/>
          </a:xfrm>
          <a:prstGeom prst="rect">
            <a:avLst/>
          </a:prstGeom>
        </p:spPr>
      </p:pic>
      <p:sp>
        <p:nvSpPr>
          <p:cNvPr id="12" name="TextBox 11"/>
          <p:cNvSpPr txBox="1"/>
          <p:nvPr/>
        </p:nvSpPr>
        <p:spPr>
          <a:xfrm>
            <a:off x="5689600" y="1943100"/>
            <a:ext cx="1111715" cy="369332"/>
          </a:xfrm>
          <a:prstGeom prst="rect">
            <a:avLst/>
          </a:prstGeom>
          <a:noFill/>
        </p:spPr>
        <p:txBody>
          <a:bodyPr wrap="none" rtlCol="0">
            <a:spAutoFit/>
          </a:bodyPr>
          <a:lstStyle/>
          <a:p>
            <a:r>
              <a:rPr lang="en-US" strike="sngStrike" dirty="0"/>
              <a:t>Ray </a:t>
            </a:r>
            <a:r>
              <a:rPr lang="en-US" strike="sngStrike" dirty="0" err="1"/>
              <a:t>pham</a:t>
            </a:r>
            <a:endParaRPr lang="en-US" strike="sngStrike" dirty="0"/>
          </a:p>
        </p:txBody>
      </p:sp>
      <p:sp>
        <p:nvSpPr>
          <p:cNvPr id="13" name="TextBox 12"/>
          <p:cNvSpPr txBox="1"/>
          <p:nvPr/>
        </p:nvSpPr>
        <p:spPr>
          <a:xfrm>
            <a:off x="3359150" y="1765300"/>
            <a:ext cx="1211550" cy="369332"/>
          </a:xfrm>
          <a:prstGeom prst="rect">
            <a:avLst/>
          </a:prstGeom>
          <a:noFill/>
        </p:spPr>
        <p:txBody>
          <a:bodyPr wrap="none" rtlCol="0">
            <a:spAutoFit/>
          </a:bodyPr>
          <a:lstStyle/>
          <a:p>
            <a:r>
              <a:rPr lang="en-US" dirty="0"/>
              <a:t>!ABAIBLITY</a:t>
            </a:r>
          </a:p>
        </p:txBody>
      </p:sp>
      <p:sp>
        <p:nvSpPr>
          <p:cNvPr id="14" name="TextBox 13"/>
          <p:cNvSpPr txBox="1"/>
          <p:nvPr/>
        </p:nvSpPr>
        <p:spPr>
          <a:xfrm>
            <a:off x="1035021" y="1745218"/>
            <a:ext cx="2140009" cy="369332"/>
          </a:xfrm>
          <a:prstGeom prst="rect">
            <a:avLst/>
          </a:prstGeom>
          <a:noFill/>
        </p:spPr>
        <p:txBody>
          <a:bodyPr wrap="none" rtlCol="0">
            <a:spAutoFit/>
          </a:bodyPr>
          <a:lstStyle/>
          <a:p>
            <a:r>
              <a:rPr lang="en-US" dirty="0"/>
              <a:t>WILLIAM LOCLACE IT</a:t>
            </a:r>
          </a:p>
        </p:txBody>
      </p:sp>
      <p:cxnSp>
        <p:nvCxnSpPr>
          <p:cNvPr id="16" name="Straight Connector 15"/>
          <p:cNvCxnSpPr/>
          <p:nvPr/>
        </p:nvCxnSpPr>
        <p:spPr>
          <a:xfrm>
            <a:off x="1035021" y="2134632"/>
            <a:ext cx="6508779" cy="1778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flipH="1">
            <a:off x="2075497" y="4737100"/>
            <a:ext cx="1875156" cy="369332"/>
          </a:xfrm>
          <a:prstGeom prst="rect">
            <a:avLst/>
          </a:prstGeom>
          <a:noFill/>
        </p:spPr>
        <p:txBody>
          <a:bodyPr wrap="square" rtlCol="0">
            <a:spAutoFit/>
          </a:bodyPr>
          <a:lstStyle/>
          <a:p>
            <a:r>
              <a:rPr lang="en-US" dirty="0"/>
              <a:t>WWI</a:t>
            </a:r>
            <a:r>
              <a:rPr lang="en-US" strike="sngStrike" dirty="0"/>
              <a:t>.   NOC </a:t>
            </a:r>
            <a:r>
              <a:rPr lang="en-US" strike="sngStrike" dirty="0" err="1"/>
              <a:t>VIsa</a:t>
            </a:r>
            <a:endParaRPr lang="en-US" strike="sngStrike" dirty="0"/>
          </a:p>
        </p:txBody>
      </p:sp>
      <p:pic>
        <p:nvPicPr>
          <p:cNvPr id="18" name="Picture 1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flipH="1">
            <a:off x="4003748" y="4793499"/>
            <a:ext cx="404247" cy="648849"/>
          </a:xfrm>
          <a:prstGeom prst="rect">
            <a:avLst/>
          </a:prstGeom>
        </p:spPr>
      </p:pic>
      <p:pic>
        <p:nvPicPr>
          <p:cNvPr id="19" name="Picture 18"/>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4442778" y="4770516"/>
            <a:ext cx="420683" cy="618518"/>
          </a:xfrm>
          <a:prstGeom prst="rect">
            <a:avLst/>
          </a:prstGeom>
        </p:spPr>
      </p:pic>
      <p:cxnSp>
        <p:nvCxnSpPr>
          <p:cNvPr id="20" name="Straight Connector 19"/>
          <p:cNvCxnSpPr/>
          <p:nvPr/>
        </p:nvCxnSpPr>
        <p:spPr>
          <a:xfrm flipV="1">
            <a:off x="3680778" y="4737100"/>
            <a:ext cx="639293" cy="7052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4320071" y="4648200"/>
            <a:ext cx="543390" cy="794148"/>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936665" y="4770516"/>
            <a:ext cx="515345" cy="721483"/>
          </a:xfrm>
          <a:prstGeom prst="rect">
            <a:avLst/>
          </a:prstGeom>
        </p:spPr>
      </p:pic>
      <p:sp>
        <p:nvSpPr>
          <p:cNvPr id="23" name="TextBox 22"/>
          <p:cNvSpPr txBox="1"/>
          <p:nvPr/>
        </p:nvSpPr>
        <p:spPr>
          <a:xfrm>
            <a:off x="2098117" y="4998710"/>
            <a:ext cx="1560042" cy="215444"/>
          </a:xfrm>
          <a:prstGeom prst="rect">
            <a:avLst/>
          </a:prstGeom>
          <a:noFill/>
        </p:spPr>
        <p:txBody>
          <a:bodyPr wrap="none" rtlCol="0">
            <a:spAutoFit/>
          </a:bodyPr>
          <a:lstStyle/>
          <a:p>
            <a:r>
              <a:rPr lang="en-US" sz="800" strike="sngStrike" dirty="0" err="1"/>
              <a:t>Huy</a:t>
            </a:r>
            <a:r>
              <a:rPr lang="en-US" sz="800" strike="sngStrike" dirty="0"/>
              <a:t> </a:t>
            </a:r>
            <a:r>
              <a:rPr lang="en-US" sz="800" strike="sngStrike" dirty="0" err="1"/>
              <a:t>pham</a:t>
            </a:r>
            <a:r>
              <a:rPr lang="en-US" sz="800" strike="sngStrike" dirty="0"/>
              <a:t> ray </a:t>
            </a:r>
            <a:r>
              <a:rPr lang="en-US" sz="800" strike="sngStrike" dirty="0" err="1"/>
              <a:t>prham</a:t>
            </a:r>
            <a:r>
              <a:rPr lang="en-US" sz="800" strike="sngStrike" dirty="0"/>
              <a:t>: shit hit fan</a:t>
            </a:r>
          </a:p>
        </p:txBody>
      </p:sp>
      <p:sp>
        <p:nvSpPr>
          <p:cNvPr id="24" name="TextBox 23"/>
          <p:cNvSpPr txBox="1"/>
          <p:nvPr/>
        </p:nvSpPr>
        <p:spPr>
          <a:xfrm>
            <a:off x="1646971" y="4758526"/>
            <a:ext cx="487634" cy="215444"/>
          </a:xfrm>
          <a:prstGeom prst="rect">
            <a:avLst/>
          </a:prstGeom>
          <a:noFill/>
        </p:spPr>
        <p:txBody>
          <a:bodyPr wrap="none" rtlCol="0">
            <a:spAutoFit/>
          </a:bodyPr>
          <a:lstStyle/>
          <a:p>
            <a:r>
              <a:rPr lang="en-US" sz="800" strike="sngStrike" dirty="0"/>
              <a:t>backup</a:t>
            </a:r>
          </a:p>
        </p:txBody>
      </p:sp>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52264" y="4758059"/>
            <a:ext cx="571909" cy="790492"/>
          </a:xfrm>
          <a:prstGeom prst="rect">
            <a:avLst/>
          </a:prstGeom>
        </p:spPr>
      </p:pic>
      <p:cxnSp>
        <p:nvCxnSpPr>
          <p:cNvPr id="26" name="Straight Connector 25"/>
          <p:cNvCxnSpPr/>
          <p:nvPr/>
        </p:nvCxnSpPr>
        <p:spPr>
          <a:xfrm flipH="1" flipV="1">
            <a:off x="5280978" y="4648200"/>
            <a:ext cx="1003300" cy="1054100"/>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509735" y="4493855"/>
            <a:ext cx="2480744" cy="369332"/>
          </a:xfrm>
          <a:prstGeom prst="rect">
            <a:avLst/>
          </a:prstGeom>
          <a:noFill/>
        </p:spPr>
        <p:txBody>
          <a:bodyPr wrap="none" rtlCol="0">
            <a:spAutoFit/>
          </a:bodyPr>
          <a:lstStyle/>
          <a:p>
            <a:r>
              <a:rPr lang="en-US" dirty="0"/>
              <a:t>!AVABILTI.PRINSTOI.NOC</a:t>
            </a:r>
          </a:p>
        </p:txBody>
      </p:sp>
      <p:sp>
        <p:nvSpPr>
          <p:cNvPr id="28" name="Rectangle 27"/>
          <p:cNvSpPr/>
          <p:nvPr/>
        </p:nvSpPr>
        <p:spPr>
          <a:xfrm>
            <a:off x="5101866" y="1192703"/>
            <a:ext cx="3086101" cy="369332"/>
          </a:xfrm>
          <a:prstGeom prst="rect">
            <a:avLst/>
          </a:prstGeom>
        </p:spPr>
        <p:txBody>
          <a:bodyPr wrap="none">
            <a:spAutoFit/>
          </a:bodyPr>
          <a:lstStyle/>
          <a:p>
            <a:r>
              <a:rPr lang="en-US" dirty="0"/>
              <a:t>G.FIB:KIDNANPPPGIN:CAMERA</a:t>
            </a:r>
          </a:p>
        </p:txBody>
      </p:sp>
      <p:pic>
        <p:nvPicPr>
          <p:cNvPr id="29" name="Picture 28"/>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547814" y="1284476"/>
            <a:ext cx="568638" cy="390283"/>
          </a:xfrm>
          <a:prstGeom prst="rect">
            <a:avLst/>
          </a:prstGeom>
        </p:spPr>
      </p:pic>
      <p:sp>
        <p:nvSpPr>
          <p:cNvPr id="30" name="TextBox 29"/>
          <p:cNvSpPr txBox="1"/>
          <p:nvPr/>
        </p:nvSpPr>
        <p:spPr>
          <a:xfrm>
            <a:off x="5151493" y="1573768"/>
            <a:ext cx="1262269" cy="369332"/>
          </a:xfrm>
          <a:prstGeom prst="rect">
            <a:avLst/>
          </a:prstGeom>
          <a:noFill/>
        </p:spPr>
        <p:txBody>
          <a:bodyPr wrap="none" rtlCol="0">
            <a:spAutoFit/>
          </a:bodyPr>
          <a:lstStyle/>
          <a:p>
            <a:r>
              <a:rPr lang="en-US" dirty="0"/>
              <a:t>JFK(</a:t>
            </a:r>
            <a:r>
              <a:rPr lang="en-US" dirty="0" err="1"/>
              <a:t>forinto</a:t>
            </a:r>
            <a:r>
              <a:rPr lang="en-US" dirty="0"/>
              <a:t>)</a:t>
            </a:r>
          </a:p>
        </p:txBody>
      </p:sp>
      <p:sp>
        <p:nvSpPr>
          <p:cNvPr id="31" name="TextBox 30"/>
          <p:cNvSpPr txBox="1"/>
          <p:nvPr/>
        </p:nvSpPr>
        <p:spPr>
          <a:xfrm>
            <a:off x="3658159" y="1573768"/>
            <a:ext cx="889987" cy="369332"/>
          </a:xfrm>
          <a:prstGeom prst="rect">
            <a:avLst/>
          </a:prstGeom>
          <a:noFill/>
        </p:spPr>
        <p:txBody>
          <a:bodyPr wrap="none" rtlCol="0">
            <a:spAutoFit/>
          </a:bodyPr>
          <a:lstStyle/>
          <a:p>
            <a:r>
              <a:rPr lang="en-US" dirty="0"/>
              <a:t>JFK(     )</a:t>
            </a:r>
          </a:p>
        </p:txBody>
      </p:sp>
      <p:sp>
        <p:nvSpPr>
          <p:cNvPr id="32" name="Rectangle 31"/>
          <p:cNvSpPr/>
          <p:nvPr/>
        </p:nvSpPr>
        <p:spPr>
          <a:xfrm>
            <a:off x="4023841" y="1593850"/>
            <a:ext cx="466794" cy="369332"/>
          </a:xfrm>
          <a:prstGeom prst="rect">
            <a:avLst/>
          </a:prstGeom>
          <a:solidFill>
            <a:schemeClr val="accent1"/>
          </a:solidFill>
        </p:spPr>
        <p:txBody>
          <a:bodyPr wrap="none">
            <a:spAutoFit/>
          </a:bodyPr>
          <a:lstStyle/>
          <a:p>
            <a:r>
              <a:rPr lang="en-US" dirty="0">
                <a:solidFill>
                  <a:schemeClr val="bg1"/>
                </a:solidFill>
              </a:rPr>
              <a:t>!IN</a:t>
            </a:r>
          </a:p>
        </p:txBody>
      </p:sp>
      <p:pic>
        <p:nvPicPr>
          <p:cNvPr id="33" name="Picture 32"/>
          <p:cNvPicPr>
            <a:picLocks noChangeAspect="1"/>
          </p:cNvPicPr>
          <p:nvPr/>
        </p:nvPicPr>
        <p:blipFill>
          <a:blip r:embed="rId11"/>
          <a:stretch>
            <a:fillRect/>
          </a:stretch>
        </p:blipFill>
        <p:spPr>
          <a:xfrm>
            <a:off x="4529715" y="1602379"/>
            <a:ext cx="444992" cy="547121"/>
          </a:xfrm>
          <a:prstGeom prst="rect">
            <a:avLst/>
          </a:prstGeom>
        </p:spPr>
      </p:pic>
      <p:cxnSp>
        <p:nvCxnSpPr>
          <p:cNvPr id="35" name="Straight Connector 34"/>
          <p:cNvCxnSpPr/>
          <p:nvPr/>
        </p:nvCxnSpPr>
        <p:spPr>
          <a:xfrm>
            <a:off x="4529715" y="1506608"/>
            <a:ext cx="444992" cy="607942"/>
          </a:xfrm>
          <a:prstGeom prst="line">
            <a:avLst/>
          </a:prstGeom>
        </p:spPr>
        <p:style>
          <a:lnRef idx="1">
            <a:schemeClr val="accent1"/>
          </a:lnRef>
          <a:fillRef idx="0">
            <a:schemeClr val="accent1"/>
          </a:fillRef>
          <a:effectRef idx="0">
            <a:schemeClr val="accent1"/>
          </a:effectRef>
          <a:fontRef idx="minor">
            <a:schemeClr val="tx1"/>
          </a:fontRef>
        </p:style>
      </p:cxnSp>
      <p:sp>
        <p:nvSpPr>
          <p:cNvPr id="36" name="Rounded Rectangle 35"/>
          <p:cNvSpPr/>
          <p:nvPr/>
        </p:nvSpPr>
        <p:spPr>
          <a:xfrm>
            <a:off x="4913828" y="1698140"/>
            <a:ext cx="367150" cy="2139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1890788" y="2501900"/>
            <a:ext cx="6961112" cy="692150"/>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3876" y="2564686"/>
            <a:ext cx="2867067" cy="369332"/>
          </a:xfrm>
          <a:prstGeom prst="rect">
            <a:avLst/>
          </a:prstGeom>
          <a:noFill/>
        </p:spPr>
        <p:txBody>
          <a:bodyPr wrap="none" rtlCol="0">
            <a:spAutoFit/>
          </a:bodyPr>
          <a:lstStyle/>
          <a:p>
            <a:r>
              <a:rPr lang="en-US" b="1" dirty="0"/>
              <a:t>IMPORT</a:t>
            </a:r>
            <a:r>
              <a:rPr lang="en-US" dirty="0"/>
              <a:t> §422.6 HATE CRIME</a:t>
            </a:r>
          </a:p>
        </p:txBody>
      </p:sp>
      <p:cxnSp>
        <p:nvCxnSpPr>
          <p:cNvPr id="41" name="Straight Connector 40"/>
          <p:cNvCxnSpPr/>
          <p:nvPr/>
        </p:nvCxnSpPr>
        <p:spPr>
          <a:xfrm>
            <a:off x="584200" y="3708400"/>
            <a:ext cx="10388600" cy="76200"/>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778500" y="3709793"/>
            <a:ext cx="1146468" cy="369332"/>
          </a:xfrm>
          <a:prstGeom prst="rect">
            <a:avLst/>
          </a:prstGeom>
          <a:noFill/>
        </p:spPr>
        <p:txBody>
          <a:bodyPr wrap="none" rtlCol="0">
            <a:spAutoFit/>
          </a:bodyPr>
          <a:lstStyle/>
          <a:p>
            <a:r>
              <a:rPr lang="en-US" dirty="0" err="1"/>
              <a:t>Huy</a:t>
            </a:r>
            <a:r>
              <a:rPr lang="en-US" dirty="0"/>
              <a:t> </a:t>
            </a:r>
            <a:r>
              <a:rPr lang="en-US" dirty="0" err="1"/>
              <a:t>pham</a:t>
            </a:r>
            <a:endParaRPr lang="en-US" dirty="0"/>
          </a:p>
        </p:txBody>
      </p:sp>
      <p:pic>
        <p:nvPicPr>
          <p:cNvPr id="43" name="Picture 42"/>
          <p:cNvPicPr>
            <a:picLocks noChangeAspect="1"/>
          </p:cNvPicPr>
          <p:nvPr/>
        </p:nvPicPr>
        <p:blipFill>
          <a:blip r:embed="rId12"/>
          <a:stretch>
            <a:fillRect/>
          </a:stretch>
        </p:blipFill>
        <p:spPr>
          <a:xfrm>
            <a:off x="5920579" y="4040932"/>
            <a:ext cx="303501" cy="438993"/>
          </a:xfrm>
          <a:prstGeom prst="rect">
            <a:avLst/>
          </a:prstGeom>
        </p:spPr>
      </p:pic>
      <p:cxnSp>
        <p:nvCxnSpPr>
          <p:cNvPr id="45" name="Straight Connector 44"/>
          <p:cNvCxnSpPr/>
          <p:nvPr/>
        </p:nvCxnSpPr>
        <p:spPr>
          <a:xfrm flipV="1">
            <a:off x="5778500" y="4079125"/>
            <a:ext cx="800100" cy="23887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151493" y="4010025"/>
            <a:ext cx="3171253" cy="646331"/>
          </a:xfrm>
          <a:prstGeom prst="rect">
            <a:avLst/>
          </a:prstGeom>
          <a:noFill/>
        </p:spPr>
        <p:txBody>
          <a:bodyPr wrap="none" rtlCol="0">
            <a:spAutoFit/>
          </a:bodyPr>
          <a:lstStyle/>
          <a:p>
            <a:r>
              <a:rPr lang="en-US" dirty="0"/>
              <a:t>2013</a:t>
            </a:r>
          </a:p>
          <a:p>
            <a:r>
              <a:rPr lang="en-US" dirty="0"/>
              <a:t>41.CPVA.nonPOilceCtneotnItem</a:t>
            </a:r>
          </a:p>
        </p:txBody>
      </p:sp>
      <p:sp>
        <p:nvSpPr>
          <p:cNvPr id="47" name="TextBox 46"/>
          <p:cNvSpPr txBox="1"/>
          <p:nvPr/>
        </p:nvSpPr>
        <p:spPr>
          <a:xfrm>
            <a:off x="6191065" y="4183519"/>
            <a:ext cx="1082348" cy="215444"/>
          </a:xfrm>
          <a:prstGeom prst="rect">
            <a:avLst/>
          </a:prstGeom>
          <a:noFill/>
        </p:spPr>
        <p:txBody>
          <a:bodyPr wrap="none" rtlCol="0">
            <a:spAutoFit/>
          </a:bodyPr>
          <a:lstStyle/>
          <a:p>
            <a:r>
              <a:rPr lang="en-US" sz="800" strike="sngStrike" dirty="0"/>
              <a:t>Job/jobs </a:t>
            </a:r>
            <a:r>
              <a:rPr lang="en-US" sz="800" strike="sngStrike" dirty="0" err="1"/>
              <a:t>pham</a:t>
            </a:r>
            <a:r>
              <a:rPr lang="en-US" sz="800" strike="sngStrike" dirty="0"/>
              <a:t>/</a:t>
            </a:r>
            <a:r>
              <a:rPr lang="en-US" sz="800" strike="sngStrike" dirty="0" err="1"/>
              <a:t>pham</a:t>
            </a:r>
            <a:endParaRPr lang="en-US" sz="800" strike="sngStrike" dirty="0"/>
          </a:p>
        </p:txBody>
      </p:sp>
      <p:cxnSp>
        <p:nvCxnSpPr>
          <p:cNvPr id="49" name="Straight Arrow Connector 48"/>
          <p:cNvCxnSpPr/>
          <p:nvPr/>
        </p:nvCxnSpPr>
        <p:spPr>
          <a:xfrm flipH="1">
            <a:off x="4235450" y="2564686"/>
            <a:ext cx="916043" cy="243402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4316134" y="3396565"/>
            <a:ext cx="884749" cy="880662"/>
          </a:xfrm>
          <a:prstGeom prst="rect">
            <a:avLst/>
          </a:prstGeom>
        </p:spPr>
      </p:pic>
      <p:sp>
        <p:nvSpPr>
          <p:cNvPr id="51" name="TextBox 50"/>
          <p:cNvSpPr txBox="1"/>
          <p:nvPr/>
        </p:nvSpPr>
        <p:spPr>
          <a:xfrm>
            <a:off x="4913828" y="3135136"/>
            <a:ext cx="732893" cy="215444"/>
          </a:xfrm>
          <a:prstGeom prst="rect">
            <a:avLst/>
          </a:prstGeom>
          <a:noFill/>
        </p:spPr>
        <p:txBody>
          <a:bodyPr wrap="none" rtlCol="0">
            <a:spAutoFit/>
          </a:bodyPr>
          <a:lstStyle/>
          <a:p>
            <a:r>
              <a:rPr lang="en-US" sz="800" strike="sngStrike" dirty="0" err="1"/>
              <a:t>Visa:phil</a:t>
            </a:r>
            <a:r>
              <a:rPr lang="en-US" sz="800" strike="sngStrike" dirty="0"/>
              <a:t>/</a:t>
            </a:r>
            <a:r>
              <a:rPr lang="en-US" sz="800" strike="sngStrike" dirty="0" err="1"/>
              <a:t>kim</a:t>
            </a:r>
            <a:endParaRPr lang="en-US" sz="800" strike="sngStrike" dirty="0"/>
          </a:p>
        </p:txBody>
      </p:sp>
      <p:sp>
        <p:nvSpPr>
          <p:cNvPr id="52" name="Rectangle 51">
            <a:extLst>
              <a:ext uri="{FF2B5EF4-FFF2-40B4-BE49-F238E27FC236}">
                <a16:creationId xmlns:a16="http://schemas.microsoft.com/office/drawing/2014/main" id="{89A0C2B6-3CDE-4805-ABD2-4C69F839B820}"/>
              </a:ext>
            </a:extLst>
          </p:cNvPr>
          <p:cNvSpPr/>
          <p:nvPr/>
        </p:nvSpPr>
        <p:spPr>
          <a:xfrm>
            <a:off x="2305050" y="2263660"/>
            <a:ext cx="4375150" cy="105194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1046744" y="6526684"/>
            <a:ext cx="1165704" cy="230832"/>
          </a:xfrm>
          <a:prstGeom prst="rect">
            <a:avLst/>
          </a:prstGeom>
          <a:noFill/>
        </p:spPr>
        <p:txBody>
          <a:bodyPr wrap="none" rtlCol="0">
            <a:spAutoFit/>
          </a:bodyPr>
          <a:lstStyle/>
          <a:p>
            <a:r>
              <a:rPr lang="en-US" sz="900" dirty="0"/>
              <a:t>Police </a:t>
            </a:r>
            <a:r>
              <a:rPr lang="en-US" sz="900" dirty="0" err="1"/>
              <a:t>Sirnce</a:t>
            </a:r>
            <a:r>
              <a:rPr lang="en-US" sz="900" dirty="0"/>
              <a:t> 1:40PM</a:t>
            </a:r>
          </a:p>
        </p:txBody>
      </p:sp>
      <p:sp>
        <p:nvSpPr>
          <p:cNvPr id="54" name="Oval 53"/>
          <p:cNvSpPr/>
          <p:nvPr/>
        </p:nvSpPr>
        <p:spPr>
          <a:xfrm>
            <a:off x="73876" y="846693"/>
            <a:ext cx="1294136" cy="12593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41</a:t>
            </a:r>
          </a:p>
        </p:txBody>
      </p:sp>
      <p:sp>
        <p:nvSpPr>
          <p:cNvPr id="55" name="Rectangle 54">
            <a:extLst>
              <a:ext uri="{FF2B5EF4-FFF2-40B4-BE49-F238E27FC236}">
                <a16:creationId xmlns:a16="http://schemas.microsoft.com/office/drawing/2014/main" id="{89A0C2B6-3CDE-4805-ABD2-4C69F839B820}"/>
              </a:ext>
            </a:extLst>
          </p:cNvPr>
          <p:cNvSpPr/>
          <p:nvPr/>
        </p:nvSpPr>
        <p:spPr>
          <a:xfrm>
            <a:off x="3940358" y="4800893"/>
            <a:ext cx="2250707" cy="74315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p:nvPr/>
        </p:nvCxnSpPr>
        <p:spPr>
          <a:xfrm flipV="1">
            <a:off x="5778500" y="2564686"/>
            <a:ext cx="345673" cy="369332"/>
          </a:xfrm>
          <a:prstGeom prst="line">
            <a:avLst/>
          </a:prstGeom>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5757671" y="1749309"/>
            <a:ext cx="264349" cy="264349"/>
          </a:xfrm>
          <a:prstGeom prst="rect">
            <a:avLst/>
          </a:prstGeom>
        </p:spPr>
      </p:pic>
      <p:cxnSp>
        <p:nvCxnSpPr>
          <p:cNvPr id="60" name="Straight Connector 59"/>
          <p:cNvCxnSpPr/>
          <p:nvPr/>
        </p:nvCxnSpPr>
        <p:spPr>
          <a:xfrm flipV="1">
            <a:off x="5552264" y="1506608"/>
            <a:ext cx="1026336" cy="599413"/>
          </a:xfrm>
          <a:prstGeom prst="line">
            <a:avLst/>
          </a:prstGeom>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89A0C2B6-3CDE-4805-ABD2-4C69F839B820}"/>
              </a:ext>
            </a:extLst>
          </p:cNvPr>
          <p:cNvSpPr/>
          <p:nvPr/>
        </p:nvSpPr>
        <p:spPr>
          <a:xfrm>
            <a:off x="5746779" y="1666366"/>
            <a:ext cx="275241" cy="37843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a:stCxn id="30" idx="0"/>
          </p:cNvCxnSpPr>
          <p:nvPr/>
        </p:nvCxnSpPr>
        <p:spPr>
          <a:xfrm>
            <a:off x="5782628" y="1573768"/>
            <a:ext cx="441452" cy="575732"/>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7955250" y="2092325"/>
            <a:ext cx="912686" cy="369332"/>
          </a:xfrm>
          <a:prstGeom prst="rect">
            <a:avLst/>
          </a:prstGeom>
          <a:noFill/>
        </p:spPr>
        <p:txBody>
          <a:bodyPr wrap="none" rtlCol="0">
            <a:spAutoFit/>
          </a:bodyPr>
          <a:lstStyle/>
          <a:p>
            <a:r>
              <a:rPr lang="en-US" dirty="0"/>
              <a:t> </a:t>
            </a:r>
            <a:r>
              <a:rPr lang="en-US" strike="sngStrike" dirty="0"/>
              <a:t>backup</a:t>
            </a:r>
            <a:endParaRPr lang="en-US" dirty="0"/>
          </a:p>
        </p:txBody>
      </p:sp>
      <p:cxnSp>
        <p:nvCxnSpPr>
          <p:cNvPr id="66" name="Straight Connector 65"/>
          <p:cNvCxnSpPr>
            <a:endCxn id="42" idx="1"/>
          </p:cNvCxnSpPr>
          <p:nvPr/>
        </p:nvCxnSpPr>
        <p:spPr>
          <a:xfrm flipH="1" flipV="1">
            <a:off x="5778500" y="3894459"/>
            <a:ext cx="1494913" cy="115566"/>
          </a:xfrm>
          <a:prstGeom prst="line">
            <a:avLst/>
          </a:prstGeom>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89A0C2B6-3CDE-4805-ABD2-4C69F839B820}"/>
              </a:ext>
            </a:extLst>
          </p:cNvPr>
          <p:cNvSpPr/>
          <p:nvPr/>
        </p:nvSpPr>
        <p:spPr>
          <a:xfrm>
            <a:off x="70141" y="-63156"/>
            <a:ext cx="12178205" cy="675751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85176" y="984485"/>
            <a:ext cx="5230250" cy="5206089"/>
          </a:xfrm>
          <a:prstGeom prst="rect">
            <a:avLst/>
          </a:prstGeom>
        </p:spPr>
      </p:pic>
    </p:spTree>
    <p:extLst>
      <p:ext uri="{BB962C8B-B14F-4D97-AF65-F5344CB8AC3E}">
        <p14:creationId xmlns:p14="http://schemas.microsoft.com/office/powerpoint/2010/main" val="138435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9DC8EE88-F9FF-4D34-9390-86950A4FF92F}"/>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7" name="AutoShape 2" descr="3-Zimmer Wohnung zu vermieten, Rudolf-Diesel-Str. 10, 76351 Linkenheim,  Linkenheim-Hochstetten | Mapio.net">
            <a:extLst>
              <a:ext uri="{FF2B5EF4-FFF2-40B4-BE49-F238E27FC236}">
                <a16:creationId xmlns:a16="http://schemas.microsoft.com/office/drawing/2014/main" id="{B0BABF1A-9296-4C5B-8566-B0B59D2A44F6}"/>
              </a:ext>
            </a:extLst>
          </p:cNvPr>
          <p:cNvSpPr>
            <a:spLocks noChangeAspect="1" noChangeArrowheads="1"/>
          </p:cNvSpPr>
          <p:nvPr/>
        </p:nvSpPr>
        <p:spPr bwMode="auto">
          <a:xfrm>
            <a:off x="155575" y="-769938"/>
            <a:ext cx="2857500" cy="1609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637" y="1487488"/>
            <a:ext cx="1228725" cy="122872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589" y="2101850"/>
            <a:ext cx="861198" cy="57308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850" y="2101850"/>
            <a:ext cx="1097077" cy="614363"/>
          </a:xfrm>
          <a:prstGeom prst="rect">
            <a:avLst/>
          </a:prstGeom>
        </p:spPr>
      </p:pic>
      <p:pic>
        <p:nvPicPr>
          <p:cNvPr id="11" name="Picture 1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476990" y="2101850"/>
            <a:ext cx="614363" cy="614363"/>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10416" y="2101850"/>
            <a:ext cx="1023371" cy="573088"/>
          </a:xfrm>
          <a:prstGeom prst="rect">
            <a:avLst/>
          </a:prstGeom>
        </p:spPr>
      </p:pic>
      <p:pic>
        <p:nvPicPr>
          <p:cNvPr id="13" name="Picture 12"/>
          <p:cNvPicPr>
            <a:picLocks noChangeAspect="1"/>
          </p:cNvPicPr>
          <p:nvPr/>
        </p:nvPicPr>
        <p:blipFill>
          <a:blip r:embed="rId7"/>
          <a:stretch>
            <a:fillRect/>
          </a:stretch>
        </p:blipFill>
        <p:spPr>
          <a:xfrm>
            <a:off x="3280589" y="2716213"/>
            <a:ext cx="500951" cy="57308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80590" y="3330577"/>
            <a:ext cx="441324" cy="441324"/>
          </a:xfrm>
          <a:prstGeom prst="rect">
            <a:avLst/>
          </a:prstGeom>
        </p:spPr>
      </p:pic>
      <p:pic>
        <p:nvPicPr>
          <p:cNvPr id="15" name="Picture 14"/>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423552" y="1779252"/>
            <a:ext cx="1578147" cy="1056445"/>
          </a:xfrm>
          <a:prstGeom prst="rect">
            <a:avLst/>
          </a:prstGeom>
        </p:spPr>
      </p:pic>
      <p:sp>
        <p:nvSpPr>
          <p:cNvPr id="16" name="Rectangle 15">
            <a:extLst>
              <a:ext uri="{FF2B5EF4-FFF2-40B4-BE49-F238E27FC236}">
                <a16:creationId xmlns:a16="http://schemas.microsoft.com/office/drawing/2014/main" id="{89A0C2B6-3CDE-4805-ABD2-4C69F839B820}"/>
              </a:ext>
            </a:extLst>
          </p:cNvPr>
          <p:cNvSpPr/>
          <p:nvPr/>
        </p:nvSpPr>
        <p:spPr>
          <a:xfrm>
            <a:off x="3788801" y="1920692"/>
            <a:ext cx="3953198" cy="171310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3280589" y="2101850"/>
            <a:ext cx="4085411" cy="1517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311578" y="3848291"/>
            <a:ext cx="10515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10236200" y="2026519"/>
            <a:ext cx="1955800" cy="50085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 Paul</a:t>
            </a:r>
          </a:p>
        </p:txBody>
      </p:sp>
      <p:sp>
        <p:nvSpPr>
          <p:cNvPr id="23" name="TextBox 22"/>
          <p:cNvSpPr txBox="1"/>
          <p:nvPr/>
        </p:nvSpPr>
        <p:spPr>
          <a:xfrm>
            <a:off x="7845310" y="2684635"/>
            <a:ext cx="3842077" cy="369332"/>
          </a:xfrm>
          <a:prstGeom prst="rect">
            <a:avLst/>
          </a:prstGeom>
          <a:noFill/>
        </p:spPr>
        <p:txBody>
          <a:bodyPr wrap="none" rtlCol="0">
            <a:spAutoFit/>
          </a:bodyPr>
          <a:lstStyle/>
          <a:p>
            <a:r>
              <a:rPr lang="en-US" b="1" dirty="0"/>
              <a:t>2014 IMPORT</a:t>
            </a:r>
            <a:r>
              <a:rPr lang="en-US" dirty="0"/>
              <a:t> ELECTRIC CHAIR OFFSITE</a:t>
            </a:r>
          </a:p>
        </p:txBody>
      </p:sp>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45637" y="3039075"/>
            <a:ext cx="690563" cy="690563"/>
          </a:xfrm>
          <a:prstGeom prst="rect">
            <a:avLst/>
          </a:prstGeom>
        </p:spPr>
      </p:pic>
      <p:cxnSp>
        <p:nvCxnSpPr>
          <p:cNvPr id="26" name="Straight Connector 25"/>
          <p:cNvCxnSpPr/>
          <p:nvPr/>
        </p:nvCxnSpPr>
        <p:spPr>
          <a:xfrm flipV="1">
            <a:off x="9385300" y="3149600"/>
            <a:ext cx="1054100" cy="622301"/>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9A0C2B6-3CDE-4805-ABD2-4C69F839B820}"/>
              </a:ext>
            </a:extLst>
          </p:cNvPr>
          <p:cNvSpPr/>
          <p:nvPr/>
        </p:nvSpPr>
        <p:spPr>
          <a:xfrm>
            <a:off x="9517512" y="3149600"/>
            <a:ext cx="638519" cy="46990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DC8EE88-F9FF-4D34-9390-86950A4FF92F}"/>
              </a:ext>
            </a:extLst>
          </p:cNvPr>
          <p:cNvSpPr/>
          <p:nvPr/>
        </p:nvSpPr>
        <p:spPr>
          <a:xfrm>
            <a:off x="0" y="830685"/>
            <a:ext cx="12192000" cy="572214"/>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strike="sngStrike" dirty="0"/>
              <a:t>Sleeping outside</a:t>
            </a:r>
          </a:p>
        </p:txBody>
      </p:sp>
      <p:cxnSp>
        <p:nvCxnSpPr>
          <p:cNvPr id="30" name="Straight Connector 29"/>
          <p:cNvCxnSpPr/>
          <p:nvPr/>
        </p:nvCxnSpPr>
        <p:spPr>
          <a:xfrm flipV="1">
            <a:off x="3531063" y="2101850"/>
            <a:ext cx="190851" cy="1187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695764" y="2406557"/>
            <a:ext cx="2538023" cy="33677"/>
          </a:xfrm>
          <a:prstGeom prst="line">
            <a:avLst/>
          </a:prstGeom>
        </p:spPr>
        <p:style>
          <a:lnRef idx="1">
            <a:schemeClr val="accent1"/>
          </a:lnRef>
          <a:fillRef idx="0">
            <a:schemeClr val="accent1"/>
          </a:fillRef>
          <a:effectRef idx="0">
            <a:schemeClr val="accent1"/>
          </a:effectRef>
          <a:fontRef idx="minor">
            <a:schemeClr val="tx1"/>
          </a:fontRef>
        </p:style>
      </p:cxnSp>
      <p:sp>
        <p:nvSpPr>
          <p:cNvPr id="33" name="Right Arrow 32"/>
          <p:cNvSpPr/>
          <p:nvPr/>
        </p:nvSpPr>
        <p:spPr>
          <a:xfrm rot="6202082">
            <a:off x="4483100" y="1778000"/>
            <a:ext cx="514580" cy="323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flipH="1">
            <a:off x="4377665" y="2145965"/>
            <a:ext cx="292099" cy="369332"/>
          </a:xfrm>
          <a:prstGeom prst="rect">
            <a:avLst/>
          </a:prstGeom>
          <a:noFill/>
        </p:spPr>
        <p:txBody>
          <a:bodyPr wrap="square" rtlCol="0">
            <a:spAutoFit/>
          </a:bodyPr>
          <a:lstStyle/>
          <a:p>
            <a:r>
              <a:rPr lang="en-US" dirty="0"/>
              <a:t>x</a:t>
            </a:r>
          </a:p>
        </p:txBody>
      </p:sp>
      <p:cxnSp>
        <p:nvCxnSpPr>
          <p:cNvPr id="36" name="Straight Connector 35"/>
          <p:cNvCxnSpPr/>
          <p:nvPr/>
        </p:nvCxnSpPr>
        <p:spPr>
          <a:xfrm flipV="1">
            <a:off x="4695764" y="2058797"/>
            <a:ext cx="371536" cy="381437"/>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740390" y="1438984"/>
            <a:ext cx="1701107" cy="215444"/>
          </a:xfrm>
          <a:prstGeom prst="rect">
            <a:avLst/>
          </a:prstGeom>
          <a:noFill/>
        </p:spPr>
        <p:txBody>
          <a:bodyPr wrap="none" rtlCol="0">
            <a:spAutoFit/>
          </a:bodyPr>
          <a:lstStyle/>
          <a:p>
            <a:r>
              <a:rPr lang="en-US" sz="800" strike="sngStrike" dirty="0"/>
              <a:t>Put Jason in picture for electric chair</a:t>
            </a:r>
          </a:p>
        </p:txBody>
      </p:sp>
      <p:cxnSp>
        <p:nvCxnSpPr>
          <p:cNvPr id="39" name="Straight Connector 38"/>
          <p:cNvCxnSpPr/>
          <p:nvPr/>
        </p:nvCxnSpPr>
        <p:spPr>
          <a:xfrm flipV="1">
            <a:off x="5715000" y="2101850"/>
            <a:ext cx="376353" cy="425526"/>
          </a:xfrm>
          <a:prstGeom prst="line">
            <a:avLst/>
          </a:prstGeom>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11"/>
          <a:stretch>
            <a:fillRect/>
          </a:stretch>
        </p:blipFill>
        <p:spPr>
          <a:xfrm>
            <a:off x="5531594" y="5836286"/>
            <a:ext cx="931308" cy="667604"/>
          </a:xfrm>
          <a:prstGeom prst="rect">
            <a:avLst/>
          </a:prstGeom>
        </p:spPr>
      </p:pic>
      <p:pic>
        <p:nvPicPr>
          <p:cNvPr id="43" name="Picture 42"/>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6569378" y="5822531"/>
            <a:ext cx="945379" cy="629560"/>
          </a:xfrm>
          <a:prstGeom prst="rect">
            <a:avLst/>
          </a:prstGeom>
        </p:spPr>
      </p:pic>
      <p:pic>
        <p:nvPicPr>
          <p:cNvPr id="44" name="Picture 43"/>
          <p:cNvPicPr>
            <a:picLocks noChangeAspect="1"/>
          </p:cNvPicPr>
          <p:nvPr/>
        </p:nvPicPr>
        <p:blipFill>
          <a:blip r:embed="rId13"/>
          <a:stretch>
            <a:fillRect/>
          </a:stretch>
        </p:blipFill>
        <p:spPr>
          <a:xfrm>
            <a:off x="4157909" y="4598373"/>
            <a:ext cx="627875" cy="731144"/>
          </a:xfrm>
          <a:prstGeom prst="rect">
            <a:avLst/>
          </a:prstGeom>
        </p:spPr>
      </p:pic>
      <p:pic>
        <p:nvPicPr>
          <p:cNvPr id="45" name="Picture 4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4250880"/>
            <a:ext cx="1239330" cy="1239330"/>
          </a:xfrm>
          <a:prstGeom prst="rect">
            <a:avLst/>
          </a:prstGeom>
        </p:spPr>
      </p:pic>
      <p:pic>
        <p:nvPicPr>
          <p:cNvPr id="46" name="Picture 45"/>
          <p:cNvPicPr>
            <a:picLocks noChangeAspect="1"/>
          </p:cNvPicPr>
          <p:nvPr/>
        </p:nvPicPr>
        <p:blipFill>
          <a:blip r:embed="rId15"/>
          <a:stretch>
            <a:fillRect/>
          </a:stretch>
        </p:blipFill>
        <p:spPr>
          <a:xfrm>
            <a:off x="9757102" y="4314647"/>
            <a:ext cx="1768622" cy="994850"/>
          </a:xfrm>
          <a:prstGeom prst="rect">
            <a:avLst/>
          </a:prstGeom>
        </p:spPr>
      </p:pic>
      <p:sp>
        <p:nvSpPr>
          <p:cNvPr id="47" name="TextBox 46"/>
          <p:cNvSpPr txBox="1"/>
          <p:nvPr/>
        </p:nvSpPr>
        <p:spPr>
          <a:xfrm>
            <a:off x="9818149" y="5384421"/>
            <a:ext cx="1144865" cy="215444"/>
          </a:xfrm>
          <a:prstGeom prst="rect">
            <a:avLst/>
          </a:prstGeom>
          <a:noFill/>
        </p:spPr>
        <p:txBody>
          <a:bodyPr wrap="none" rtlCol="0">
            <a:spAutoFit/>
          </a:bodyPr>
          <a:lstStyle/>
          <a:p>
            <a:r>
              <a:rPr lang="en-US" sz="800" strike="sngStrike" dirty="0"/>
              <a:t>Thomas </a:t>
            </a:r>
            <a:r>
              <a:rPr lang="en-US" sz="800" strike="sngStrike" dirty="0" err="1"/>
              <a:t>bagley</a:t>
            </a:r>
            <a:r>
              <a:rPr lang="en-US" sz="800" strike="sngStrike" dirty="0"/>
              <a:t> </a:t>
            </a:r>
            <a:r>
              <a:rPr lang="en-US" sz="800" strike="sngStrike" dirty="0" err="1"/>
              <a:t>miamai</a:t>
            </a:r>
            <a:endParaRPr lang="en-US" sz="800" strike="sngStrike" dirty="0"/>
          </a:p>
        </p:txBody>
      </p:sp>
      <p:sp>
        <p:nvSpPr>
          <p:cNvPr id="48" name="TextBox 47"/>
          <p:cNvSpPr txBox="1"/>
          <p:nvPr/>
        </p:nvSpPr>
        <p:spPr>
          <a:xfrm>
            <a:off x="4158218" y="4300222"/>
            <a:ext cx="787395" cy="215444"/>
          </a:xfrm>
          <a:prstGeom prst="rect">
            <a:avLst/>
          </a:prstGeom>
          <a:noFill/>
        </p:spPr>
        <p:txBody>
          <a:bodyPr wrap="none" rtlCol="0">
            <a:spAutoFit/>
          </a:bodyPr>
          <a:lstStyle/>
          <a:p>
            <a:r>
              <a:rPr lang="en-US" sz="800" strike="sngStrike" dirty="0" err="1"/>
              <a:t>Thoams</a:t>
            </a:r>
            <a:r>
              <a:rPr lang="en-US" sz="800" strike="sngStrike" dirty="0"/>
              <a:t> dieter</a:t>
            </a:r>
          </a:p>
        </p:txBody>
      </p:sp>
      <p:sp>
        <p:nvSpPr>
          <p:cNvPr id="49" name="Rectangle 48">
            <a:extLst>
              <a:ext uri="{FF2B5EF4-FFF2-40B4-BE49-F238E27FC236}">
                <a16:creationId xmlns:a16="http://schemas.microsoft.com/office/drawing/2014/main" id="{89A0C2B6-3CDE-4805-ABD2-4C69F839B820}"/>
              </a:ext>
            </a:extLst>
          </p:cNvPr>
          <p:cNvSpPr/>
          <p:nvPr/>
        </p:nvSpPr>
        <p:spPr>
          <a:xfrm>
            <a:off x="4141365" y="4296858"/>
            <a:ext cx="882129" cy="116651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p:cNvCxnSpPr/>
          <p:nvPr/>
        </p:nvCxnSpPr>
        <p:spPr>
          <a:xfrm flipV="1">
            <a:off x="6210416" y="3949890"/>
            <a:ext cx="2502739" cy="1841310"/>
          </a:xfrm>
          <a:prstGeom prst="line">
            <a:avLst/>
          </a:prstGeom>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484290" y="4343736"/>
            <a:ext cx="3053541" cy="1194313"/>
          </a:xfrm>
          <a:prstGeom prst="rect">
            <a:avLst/>
          </a:prstGeom>
        </p:spPr>
      </p:pic>
      <p:pic>
        <p:nvPicPr>
          <p:cNvPr id="53" name="Picture 5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61870" y="4515666"/>
            <a:ext cx="1268090" cy="652276"/>
          </a:xfrm>
          <a:prstGeom prst="rect">
            <a:avLst/>
          </a:prstGeom>
        </p:spPr>
      </p:pic>
      <p:cxnSp>
        <p:nvCxnSpPr>
          <p:cNvPr id="55" name="Straight Connector 54"/>
          <p:cNvCxnSpPr/>
          <p:nvPr/>
        </p:nvCxnSpPr>
        <p:spPr>
          <a:xfrm flipV="1">
            <a:off x="5311514" y="4303509"/>
            <a:ext cx="620507" cy="115986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5122793" y="4343736"/>
            <a:ext cx="620507" cy="115986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6177932" y="4452515"/>
            <a:ext cx="42109" cy="546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6212326" y="6247954"/>
            <a:ext cx="2346440" cy="723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5022908" y="5722218"/>
            <a:ext cx="2346440" cy="723900"/>
          </a:xfrm>
          <a:prstGeom prst="line">
            <a:avLst/>
          </a:prstGeom>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18"/>
          <a:stretch>
            <a:fillRect/>
          </a:stretch>
        </p:blipFill>
        <p:spPr>
          <a:xfrm>
            <a:off x="4450855" y="5807688"/>
            <a:ext cx="962499" cy="659246"/>
          </a:xfrm>
          <a:prstGeom prst="rect">
            <a:avLst/>
          </a:prstGeom>
        </p:spPr>
      </p:pic>
      <p:pic>
        <p:nvPicPr>
          <p:cNvPr id="61" name="Picture 60"/>
          <p:cNvPicPr>
            <a:picLocks noChangeAspect="1"/>
          </p:cNvPicPr>
          <p:nvPr/>
        </p:nvPicPr>
        <p:blipFill>
          <a:blip r:embed="rId19"/>
          <a:stretch>
            <a:fillRect/>
          </a:stretch>
        </p:blipFill>
        <p:spPr>
          <a:xfrm>
            <a:off x="3257037" y="5789279"/>
            <a:ext cx="1063529" cy="680965"/>
          </a:xfrm>
          <a:prstGeom prst="rect">
            <a:avLst/>
          </a:prstGeom>
        </p:spPr>
      </p:pic>
      <p:pic>
        <p:nvPicPr>
          <p:cNvPr id="62" name="Picture 6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811402" y="4321467"/>
            <a:ext cx="1177945" cy="922878"/>
          </a:xfrm>
          <a:prstGeom prst="rect">
            <a:avLst/>
          </a:prstGeom>
        </p:spPr>
      </p:pic>
      <p:sp>
        <p:nvSpPr>
          <p:cNvPr id="63" name="TextBox 62"/>
          <p:cNvSpPr txBox="1"/>
          <p:nvPr/>
        </p:nvSpPr>
        <p:spPr>
          <a:xfrm rot="16200000">
            <a:off x="879652" y="4641018"/>
            <a:ext cx="1243289" cy="369332"/>
          </a:xfrm>
          <a:prstGeom prst="rect">
            <a:avLst/>
          </a:prstGeom>
          <a:solidFill>
            <a:schemeClr val="accent1"/>
          </a:solidFill>
        </p:spPr>
        <p:txBody>
          <a:bodyPr wrap="square" rtlCol="0">
            <a:spAutoFit/>
          </a:bodyPr>
          <a:lstStyle/>
          <a:p>
            <a:r>
              <a:rPr lang="en-US" dirty="0" err="1">
                <a:solidFill>
                  <a:schemeClr val="bg1"/>
                </a:solidFill>
              </a:rPr>
              <a:t>Auswitz</a:t>
            </a:r>
            <a:endParaRPr lang="en-US" dirty="0">
              <a:solidFill>
                <a:schemeClr val="bg1"/>
              </a:solidFill>
            </a:endParaRPr>
          </a:p>
        </p:txBody>
      </p:sp>
      <p:cxnSp>
        <p:nvCxnSpPr>
          <p:cNvPr id="66" name="Straight Connector 65"/>
          <p:cNvCxnSpPr/>
          <p:nvPr/>
        </p:nvCxnSpPr>
        <p:spPr>
          <a:xfrm flipV="1">
            <a:off x="5428329" y="4515666"/>
            <a:ext cx="3915435" cy="9722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2935619" y="5836286"/>
            <a:ext cx="5137584" cy="64682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29537" y="5856080"/>
            <a:ext cx="992114" cy="555584"/>
          </a:xfrm>
          <a:prstGeom prst="rect">
            <a:avLst/>
          </a:prstGeom>
        </p:spPr>
      </p:pic>
      <p:pic>
        <p:nvPicPr>
          <p:cNvPr id="70" name="Picture 69"/>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97719" y="5853078"/>
            <a:ext cx="772698" cy="546966"/>
          </a:xfrm>
          <a:prstGeom prst="rect">
            <a:avLst/>
          </a:prstGeom>
        </p:spPr>
      </p:pic>
      <p:cxnSp>
        <p:nvCxnSpPr>
          <p:cNvPr id="72" name="Straight Connector 71"/>
          <p:cNvCxnSpPr/>
          <p:nvPr/>
        </p:nvCxnSpPr>
        <p:spPr>
          <a:xfrm>
            <a:off x="2935619" y="4763092"/>
            <a:ext cx="6408145" cy="40485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rot="16200000">
            <a:off x="1567759" y="4444451"/>
            <a:ext cx="1059165" cy="730824"/>
          </a:xfrm>
          <a:prstGeom prst="rect">
            <a:avLst/>
          </a:prstGeom>
        </p:spPr>
      </p:pic>
      <p:cxnSp>
        <p:nvCxnSpPr>
          <p:cNvPr id="76" name="Straight Connector 75"/>
          <p:cNvCxnSpPr/>
          <p:nvPr/>
        </p:nvCxnSpPr>
        <p:spPr>
          <a:xfrm>
            <a:off x="1731929" y="4452515"/>
            <a:ext cx="2049611" cy="93190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1846300" y="4494168"/>
            <a:ext cx="7610672" cy="70872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4286929" y="4368497"/>
            <a:ext cx="498855" cy="215444"/>
          </a:xfrm>
          <a:prstGeom prst="rect">
            <a:avLst/>
          </a:prstGeom>
          <a:noFill/>
        </p:spPr>
        <p:txBody>
          <a:bodyPr wrap="none" rtlCol="0">
            <a:spAutoFit/>
          </a:bodyPr>
          <a:lstStyle/>
          <a:p>
            <a:r>
              <a:rPr lang="en-US" sz="800" strike="sngStrike" dirty="0" err="1"/>
              <a:t>fuerher</a:t>
            </a:r>
            <a:endParaRPr lang="en-US" sz="800" strike="sngStrike" dirty="0"/>
          </a:p>
        </p:txBody>
      </p:sp>
      <p:sp>
        <p:nvSpPr>
          <p:cNvPr id="64" name="Rectangle 63">
            <a:extLst>
              <a:ext uri="{FF2B5EF4-FFF2-40B4-BE49-F238E27FC236}">
                <a16:creationId xmlns:a16="http://schemas.microsoft.com/office/drawing/2014/main" id="{89A0C2B6-3CDE-4805-ABD2-4C69F839B820}"/>
              </a:ext>
            </a:extLst>
          </p:cNvPr>
          <p:cNvSpPr/>
          <p:nvPr/>
        </p:nvSpPr>
        <p:spPr>
          <a:xfrm>
            <a:off x="1731929" y="4285921"/>
            <a:ext cx="7877501" cy="123063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p:cNvCxnSpPr/>
          <p:nvPr/>
        </p:nvCxnSpPr>
        <p:spPr>
          <a:xfrm>
            <a:off x="2197100" y="4368497"/>
            <a:ext cx="6680200" cy="875848"/>
          </a:xfrm>
          <a:prstGeom prst="line">
            <a:avLst/>
          </a:prstGeom>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89A0C2B6-3CDE-4805-ABD2-4C69F839B820}"/>
              </a:ext>
            </a:extLst>
          </p:cNvPr>
          <p:cNvSpPr/>
          <p:nvPr/>
        </p:nvSpPr>
        <p:spPr>
          <a:xfrm>
            <a:off x="1349420" y="4235370"/>
            <a:ext cx="8260010" cy="123063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060705" y="5839323"/>
            <a:ext cx="960645" cy="537961"/>
          </a:xfrm>
          <a:prstGeom prst="rect">
            <a:avLst/>
          </a:prstGeom>
        </p:spPr>
      </p:pic>
      <p:pic>
        <p:nvPicPr>
          <p:cNvPr id="85" name="Picture 84"/>
          <p:cNvPicPr>
            <a:picLocks noChangeAspect="1"/>
          </p:cNvPicPr>
          <p:nvPr/>
        </p:nvPicPr>
        <p:blipFill>
          <a:blip r:embed="rId25"/>
          <a:stretch>
            <a:fillRect/>
          </a:stretch>
        </p:blipFill>
        <p:spPr>
          <a:xfrm>
            <a:off x="3139656" y="4012027"/>
            <a:ext cx="482638" cy="1047325"/>
          </a:xfrm>
          <a:prstGeom prst="rect">
            <a:avLst/>
          </a:prstGeom>
        </p:spPr>
      </p:pic>
      <p:pic>
        <p:nvPicPr>
          <p:cNvPr id="86" name="Picture 85"/>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715877" y="4029161"/>
            <a:ext cx="1475716" cy="1012853"/>
          </a:xfrm>
          <a:prstGeom prst="rect">
            <a:avLst/>
          </a:prstGeom>
        </p:spPr>
      </p:pic>
      <p:pic>
        <p:nvPicPr>
          <p:cNvPr id="87" name="Picture 8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265083" y="4012027"/>
            <a:ext cx="1839263" cy="1029987"/>
          </a:xfrm>
          <a:prstGeom prst="rect">
            <a:avLst/>
          </a:prstGeom>
        </p:spPr>
      </p:pic>
      <p:sp>
        <p:nvSpPr>
          <p:cNvPr id="91" name="Rectangle 90">
            <a:extLst>
              <a:ext uri="{FF2B5EF4-FFF2-40B4-BE49-F238E27FC236}">
                <a16:creationId xmlns:a16="http://schemas.microsoft.com/office/drawing/2014/main" id="{89A0C2B6-3CDE-4805-ABD2-4C69F839B820}"/>
              </a:ext>
            </a:extLst>
          </p:cNvPr>
          <p:cNvSpPr/>
          <p:nvPr/>
        </p:nvSpPr>
        <p:spPr>
          <a:xfrm>
            <a:off x="3103782" y="4026204"/>
            <a:ext cx="4000564" cy="101340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p:nvPr/>
        </p:nvCxnSpPr>
        <p:spPr>
          <a:xfrm>
            <a:off x="2741990" y="4029161"/>
            <a:ext cx="4772767" cy="97021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3538346" y="3759567"/>
            <a:ext cx="2207656" cy="369332"/>
          </a:xfrm>
          <a:prstGeom prst="rect">
            <a:avLst/>
          </a:prstGeom>
          <a:noFill/>
        </p:spPr>
        <p:txBody>
          <a:bodyPr wrap="none" rtlCol="0">
            <a:spAutoFit/>
          </a:bodyPr>
          <a:lstStyle/>
          <a:p>
            <a:r>
              <a:rPr lang="en-US" sz="800" strike="sngStrike" dirty="0"/>
              <a:t>x/y St. Francis.Anagla</a:t>
            </a:r>
            <a:r>
              <a:rPr lang="en-US" dirty="0"/>
              <a:t>.HOMICE:2Y</a:t>
            </a:r>
          </a:p>
        </p:txBody>
      </p:sp>
      <p:sp>
        <p:nvSpPr>
          <p:cNvPr id="93" name="TextBox 92"/>
          <p:cNvSpPr txBox="1"/>
          <p:nvPr/>
        </p:nvSpPr>
        <p:spPr>
          <a:xfrm>
            <a:off x="9385300" y="6084168"/>
            <a:ext cx="1577714" cy="369332"/>
          </a:xfrm>
          <a:prstGeom prst="rect">
            <a:avLst/>
          </a:prstGeom>
          <a:noFill/>
        </p:spPr>
        <p:txBody>
          <a:bodyPr wrap="square" rtlCol="0">
            <a:spAutoFit/>
          </a:bodyPr>
          <a:lstStyle/>
          <a:p>
            <a:r>
              <a:rPr lang="en-US" dirty="0"/>
              <a:t>REPENT: </a:t>
            </a:r>
          </a:p>
        </p:txBody>
      </p:sp>
      <p:pic>
        <p:nvPicPr>
          <p:cNvPr id="94" name="Picture 9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439400" y="5703270"/>
            <a:ext cx="1198578" cy="1131127"/>
          </a:xfrm>
          <a:prstGeom prst="rect">
            <a:avLst/>
          </a:prstGeom>
        </p:spPr>
      </p:pic>
      <p:sp>
        <p:nvSpPr>
          <p:cNvPr id="95" name="TextBox 94"/>
          <p:cNvSpPr txBox="1"/>
          <p:nvPr/>
        </p:nvSpPr>
        <p:spPr>
          <a:xfrm>
            <a:off x="9017000" y="6268833"/>
            <a:ext cx="1197636" cy="369332"/>
          </a:xfrm>
          <a:prstGeom prst="rect">
            <a:avLst/>
          </a:prstGeom>
          <a:noFill/>
        </p:spPr>
        <p:txBody>
          <a:bodyPr wrap="none" rtlCol="0">
            <a:spAutoFit/>
          </a:bodyPr>
          <a:lstStyle/>
          <a:p>
            <a:r>
              <a:rPr lang="en-US" strike="sngStrike" dirty="0"/>
              <a:t>Consultant</a:t>
            </a:r>
          </a:p>
        </p:txBody>
      </p:sp>
      <p:sp>
        <p:nvSpPr>
          <p:cNvPr id="96" name="TextBox 95"/>
          <p:cNvSpPr txBox="1"/>
          <p:nvPr/>
        </p:nvSpPr>
        <p:spPr>
          <a:xfrm>
            <a:off x="8423448" y="5763977"/>
            <a:ext cx="2039341" cy="369332"/>
          </a:xfrm>
          <a:prstGeom prst="rect">
            <a:avLst/>
          </a:prstGeom>
          <a:noFill/>
        </p:spPr>
        <p:txBody>
          <a:bodyPr wrap="none" rtlCol="0">
            <a:spAutoFit/>
          </a:bodyPr>
          <a:lstStyle/>
          <a:p>
            <a:r>
              <a:rPr lang="en-US" dirty="0"/>
              <a:t>V2:FBI:KIDNAPPING</a:t>
            </a:r>
          </a:p>
        </p:txBody>
      </p:sp>
      <p:sp>
        <p:nvSpPr>
          <p:cNvPr id="97" name="Oval 96"/>
          <p:cNvSpPr/>
          <p:nvPr/>
        </p:nvSpPr>
        <p:spPr>
          <a:xfrm>
            <a:off x="11038689" y="5100287"/>
            <a:ext cx="1153311" cy="10698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41</a:t>
            </a:r>
          </a:p>
        </p:txBody>
      </p:sp>
      <p:cxnSp>
        <p:nvCxnSpPr>
          <p:cNvPr id="99" name="Straight Connector 98"/>
          <p:cNvCxnSpPr/>
          <p:nvPr/>
        </p:nvCxnSpPr>
        <p:spPr>
          <a:xfrm>
            <a:off x="9156700" y="3289301"/>
            <a:ext cx="1484713" cy="171449"/>
          </a:xfrm>
          <a:prstGeom prst="line">
            <a:avLst/>
          </a:prstGeom>
        </p:spPr>
        <p:style>
          <a:lnRef idx="1">
            <a:schemeClr val="accent1"/>
          </a:lnRef>
          <a:fillRef idx="0">
            <a:schemeClr val="accent1"/>
          </a:fillRef>
          <a:effectRef idx="0">
            <a:schemeClr val="accent1"/>
          </a:effectRef>
          <a:fontRef idx="minor">
            <a:schemeClr val="tx1"/>
          </a:fontRef>
        </p:style>
      </p:cxnSp>
      <p:sp>
        <p:nvSpPr>
          <p:cNvPr id="102" name="Rounded Rectangle 101"/>
          <p:cNvSpPr/>
          <p:nvPr/>
        </p:nvSpPr>
        <p:spPr>
          <a:xfrm>
            <a:off x="10236200" y="4020315"/>
            <a:ext cx="1955800" cy="500857"/>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 Peter</a:t>
            </a:r>
          </a:p>
        </p:txBody>
      </p:sp>
      <p:cxnSp>
        <p:nvCxnSpPr>
          <p:cNvPr id="104" name="Straight Arrow Connector 103"/>
          <p:cNvCxnSpPr/>
          <p:nvPr/>
        </p:nvCxnSpPr>
        <p:spPr>
          <a:xfrm flipH="1" flipV="1">
            <a:off x="4065022" y="2278048"/>
            <a:ext cx="7250679" cy="4188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H="1">
            <a:off x="3380975" y="2276947"/>
            <a:ext cx="879875" cy="127429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8" name="Picture 10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90280" y="927908"/>
            <a:ext cx="441324" cy="441324"/>
          </a:xfrm>
          <a:prstGeom prst="rect">
            <a:avLst/>
          </a:prstGeom>
        </p:spPr>
      </p:pic>
      <p:sp>
        <p:nvSpPr>
          <p:cNvPr id="109" name="Rectangle 108"/>
          <p:cNvSpPr/>
          <p:nvPr/>
        </p:nvSpPr>
        <p:spPr>
          <a:xfrm>
            <a:off x="8631604" y="945532"/>
            <a:ext cx="1271502" cy="369332"/>
          </a:xfrm>
          <a:prstGeom prst="rect">
            <a:avLst/>
          </a:prstGeom>
        </p:spPr>
        <p:txBody>
          <a:bodyPr wrap="none">
            <a:spAutoFit/>
          </a:bodyPr>
          <a:lstStyle/>
          <a:p>
            <a:r>
              <a:rPr lang="en-US" strike="sngStrike" dirty="0"/>
              <a:t>REPENT(5x)</a:t>
            </a:r>
          </a:p>
        </p:txBody>
      </p:sp>
      <p:cxnSp>
        <p:nvCxnSpPr>
          <p:cNvPr id="111" name="Straight Connector 110"/>
          <p:cNvCxnSpPr/>
          <p:nvPr/>
        </p:nvCxnSpPr>
        <p:spPr>
          <a:xfrm>
            <a:off x="7845310" y="927908"/>
            <a:ext cx="2594090" cy="386956"/>
          </a:xfrm>
          <a:prstGeom prst="line">
            <a:avLst/>
          </a:prstGeom>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a:off x="8054948" y="524611"/>
            <a:ext cx="1153311" cy="10698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41</a:t>
            </a:r>
          </a:p>
        </p:txBody>
      </p:sp>
      <p:sp>
        <p:nvSpPr>
          <p:cNvPr id="113" name="Rectangle 112"/>
          <p:cNvSpPr/>
          <p:nvPr/>
        </p:nvSpPr>
        <p:spPr>
          <a:xfrm>
            <a:off x="0" y="3949890"/>
            <a:ext cx="2462754" cy="37157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EDEN (EXIT)</a:t>
            </a:r>
          </a:p>
        </p:txBody>
      </p:sp>
      <p:pic>
        <p:nvPicPr>
          <p:cNvPr id="114" name="Picture 11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997632" y="6411664"/>
            <a:ext cx="666030" cy="438525"/>
          </a:xfrm>
          <a:prstGeom prst="rect">
            <a:avLst/>
          </a:prstGeom>
        </p:spPr>
      </p:pic>
      <p:cxnSp>
        <p:nvCxnSpPr>
          <p:cNvPr id="116" name="Straight Arrow Connector 115"/>
          <p:cNvCxnSpPr/>
          <p:nvPr/>
        </p:nvCxnSpPr>
        <p:spPr>
          <a:xfrm>
            <a:off x="4065022" y="5100287"/>
            <a:ext cx="604742" cy="722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a:off x="4567189" y="5449543"/>
            <a:ext cx="2017604" cy="369332"/>
          </a:xfrm>
          <a:prstGeom prst="rect">
            <a:avLst/>
          </a:prstGeom>
          <a:noFill/>
        </p:spPr>
        <p:txBody>
          <a:bodyPr wrap="none" rtlCol="0">
            <a:spAutoFit/>
          </a:bodyPr>
          <a:lstStyle/>
          <a:p>
            <a:r>
              <a:rPr lang="en-US" b="1" i="1" dirty="0"/>
              <a:t>PREA.§187.TICKETS</a:t>
            </a:r>
          </a:p>
        </p:txBody>
      </p:sp>
    </p:spTree>
    <p:extLst>
      <p:ext uri="{BB962C8B-B14F-4D97-AF65-F5344CB8AC3E}">
        <p14:creationId xmlns:p14="http://schemas.microsoft.com/office/powerpoint/2010/main" val="3833497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7" name="AutoShape 2" descr="3-Zimmer Wohnung zu vermieten, Rudolf-Diesel-Str. 10, 76351 Linkenheim,  Linkenheim-Hochstetten | Mapio.net">
            <a:extLst>
              <a:ext uri="{FF2B5EF4-FFF2-40B4-BE49-F238E27FC236}">
                <a16:creationId xmlns:a16="http://schemas.microsoft.com/office/drawing/2014/main" id="{B0BABF1A-9296-4C5B-8566-B0B59D2A44F6}"/>
              </a:ext>
            </a:extLst>
          </p:cNvPr>
          <p:cNvSpPr>
            <a:spLocks noChangeAspect="1" noChangeArrowheads="1"/>
          </p:cNvSpPr>
          <p:nvPr/>
        </p:nvSpPr>
        <p:spPr bwMode="auto">
          <a:xfrm>
            <a:off x="155575" y="-769938"/>
            <a:ext cx="2857500" cy="1609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867155" y="1080056"/>
            <a:ext cx="4155753" cy="369332"/>
          </a:xfrm>
          <a:prstGeom prst="rect">
            <a:avLst/>
          </a:prstGeom>
          <a:noFill/>
        </p:spPr>
        <p:txBody>
          <a:bodyPr wrap="none" rtlCol="0">
            <a:spAutoFit/>
          </a:bodyPr>
          <a:lstStyle/>
          <a:p>
            <a:r>
              <a:rPr lang="en-US" dirty="0"/>
              <a:t>1993  </a:t>
            </a:r>
            <a:r>
              <a:rPr lang="en-US" dirty="0" err="1"/>
              <a:t>PENTAGON.Lovelace.!HOMCE:JESUE</a:t>
            </a:r>
            <a:endParaRPr lang="en-US" dirty="0"/>
          </a:p>
        </p:txBody>
      </p:sp>
      <p:pic>
        <p:nvPicPr>
          <p:cNvPr id="44" name="Picture 43"/>
          <p:cNvPicPr>
            <a:picLocks noChangeAspect="1"/>
          </p:cNvPicPr>
          <p:nvPr/>
        </p:nvPicPr>
        <p:blipFill>
          <a:blip r:embed="rId2"/>
          <a:stretch>
            <a:fillRect/>
          </a:stretch>
        </p:blipFill>
        <p:spPr>
          <a:xfrm>
            <a:off x="1032668" y="1661438"/>
            <a:ext cx="1361905" cy="552381"/>
          </a:xfrm>
          <a:prstGeom prst="rect">
            <a:avLst/>
          </a:prstGeom>
        </p:spPr>
      </p:pic>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115" y="1617348"/>
            <a:ext cx="1284187" cy="719144"/>
          </a:xfrm>
          <a:prstGeom prst="rect">
            <a:avLst/>
          </a:prstGeom>
        </p:spPr>
      </p:pic>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2385" y="1524330"/>
            <a:ext cx="804863" cy="804863"/>
          </a:xfrm>
          <a:prstGeom prst="rect">
            <a:avLst/>
          </a:prstGeom>
        </p:spPr>
      </p:pic>
      <p:pic>
        <p:nvPicPr>
          <p:cNvPr id="79" name="Picture 7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025900" y="1599236"/>
            <a:ext cx="545451" cy="818409"/>
          </a:xfrm>
          <a:prstGeom prst="rect">
            <a:avLst/>
          </a:prstGeom>
        </p:spPr>
      </p:pic>
      <p:cxnSp>
        <p:nvCxnSpPr>
          <p:cNvPr id="81" name="Straight Connector 80"/>
          <p:cNvCxnSpPr/>
          <p:nvPr/>
        </p:nvCxnSpPr>
        <p:spPr>
          <a:xfrm flipV="1">
            <a:off x="3898900" y="1780143"/>
            <a:ext cx="812800" cy="637502"/>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6129" y="1599236"/>
            <a:ext cx="1092618" cy="818409"/>
          </a:xfrm>
          <a:prstGeom prst="rect">
            <a:avLst/>
          </a:prstGeom>
        </p:spPr>
      </p:pic>
      <p:sp>
        <p:nvSpPr>
          <p:cNvPr id="83" name="TextBox 82"/>
          <p:cNvSpPr txBox="1"/>
          <p:nvPr/>
        </p:nvSpPr>
        <p:spPr>
          <a:xfrm>
            <a:off x="3467814" y="2153766"/>
            <a:ext cx="1873783" cy="369332"/>
          </a:xfrm>
          <a:prstGeom prst="rect">
            <a:avLst/>
          </a:prstGeom>
          <a:noFill/>
        </p:spPr>
        <p:txBody>
          <a:bodyPr wrap="none" rtlCol="0">
            <a:spAutoFit/>
          </a:bodyPr>
          <a:lstStyle/>
          <a:p>
            <a:r>
              <a:rPr lang="en-US" dirty="0"/>
              <a:t>§Theft   </a:t>
            </a:r>
            <a:r>
              <a:rPr lang="en-US" sz="800" strike="sngStrike" dirty="0"/>
              <a:t>lost ticket, 30 </a:t>
            </a:r>
            <a:r>
              <a:rPr lang="en-US" sz="800" strike="sngStrike" dirty="0" err="1"/>
              <a:t>mintues</a:t>
            </a:r>
            <a:endParaRPr lang="en-US" sz="800" strike="sngStrike" dirty="0"/>
          </a:p>
        </p:txBody>
      </p:sp>
      <p:pic>
        <p:nvPicPr>
          <p:cNvPr id="84" name="Picture 8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14757" y="1657310"/>
            <a:ext cx="2044367" cy="817747"/>
          </a:xfrm>
          <a:prstGeom prst="rect">
            <a:avLst/>
          </a:prstGeom>
        </p:spPr>
      </p:pic>
      <p:sp>
        <p:nvSpPr>
          <p:cNvPr id="85" name="TextBox 84"/>
          <p:cNvSpPr txBox="1"/>
          <p:nvPr/>
        </p:nvSpPr>
        <p:spPr>
          <a:xfrm>
            <a:off x="1139510" y="851305"/>
            <a:ext cx="7070525" cy="646331"/>
          </a:xfrm>
          <a:prstGeom prst="rect">
            <a:avLst/>
          </a:prstGeom>
          <a:noFill/>
        </p:spPr>
        <p:txBody>
          <a:bodyPr wrap="none" rtlCol="0">
            <a:spAutoFit/>
          </a:bodyPr>
          <a:lstStyle/>
          <a:p>
            <a:r>
              <a:rPr lang="en-US" dirty="0"/>
              <a:t>41.eval.INTWRUPT.PENTAGON  IPX </a:t>
            </a:r>
            <a:r>
              <a:rPr lang="en-US" dirty="0" err="1"/>
              <a:t>PENGON.PX.THEATAT.Boys</a:t>
            </a:r>
            <a:r>
              <a:rPr lang="en-US" dirty="0"/>
              <a:t> in the Hood</a:t>
            </a:r>
          </a:p>
          <a:p>
            <a:endParaRPr lang="en-US" dirty="0"/>
          </a:p>
        </p:txBody>
      </p:sp>
      <p:pic>
        <p:nvPicPr>
          <p:cNvPr id="86" name="Picture 8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8425557" y="1722092"/>
            <a:ext cx="222765" cy="334242"/>
          </a:xfrm>
          <a:prstGeom prst="rect">
            <a:avLst/>
          </a:prstGeom>
        </p:spPr>
      </p:pic>
      <p:cxnSp>
        <p:nvCxnSpPr>
          <p:cNvPr id="88" name="Straight Connector 87"/>
          <p:cNvCxnSpPr/>
          <p:nvPr/>
        </p:nvCxnSpPr>
        <p:spPr>
          <a:xfrm flipV="1">
            <a:off x="7288747" y="1449388"/>
            <a:ext cx="2375953" cy="111601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5691370" y="1422283"/>
            <a:ext cx="2375953" cy="111601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4611444" y="1331207"/>
            <a:ext cx="2375953" cy="111601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101957" y="1577081"/>
            <a:ext cx="1460575" cy="63673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130139" y="2475057"/>
            <a:ext cx="9329192" cy="90318"/>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89A0C2B6-3CDE-4805-ABD2-4C69F839B820}"/>
              </a:ext>
            </a:extLst>
          </p:cNvPr>
          <p:cNvSpPr/>
          <p:nvPr/>
        </p:nvSpPr>
        <p:spPr>
          <a:xfrm>
            <a:off x="2631820" y="1604586"/>
            <a:ext cx="7032879" cy="89852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91699" y="1601307"/>
            <a:ext cx="1402790" cy="910054"/>
          </a:xfrm>
          <a:prstGeom prst="rect">
            <a:avLst/>
          </a:prstGeom>
        </p:spPr>
      </p:pic>
      <p:pic>
        <p:nvPicPr>
          <p:cNvPr id="97" name="Picture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07412" y="801478"/>
            <a:ext cx="1402790" cy="910054"/>
          </a:xfrm>
          <a:prstGeom prst="rect">
            <a:avLst/>
          </a:prstGeom>
        </p:spPr>
      </p:pic>
      <p:pic>
        <p:nvPicPr>
          <p:cNvPr id="98" name="Picture 97"/>
          <p:cNvPicPr>
            <a:picLocks noChangeAspect="1"/>
          </p:cNvPicPr>
          <p:nvPr/>
        </p:nvPicPr>
        <p:blipFill>
          <a:blip r:embed="rId10"/>
          <a:stretch>
            <a:fillRect/>
          </a:stretch>
        </p:blipFill>
        <p:spPr>
          <a:xfrm>
            <a:off x="5887324" y="2764353"/>
            <a:ext cx="880735" cy="1348874"/>
          </a:xfrm>
          <a:prstGeom prst="rect">
            <a:avLst/>
          </a:prstGeom>
        </p:spPr>
      </p:pic>
      <p:pic>
        <p:nvPicPr>
          <p:cNvPr id="99" name="Picture 9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97454" y="2814743"/>
            <a:ext cx="1461661" cy="1094835"/>
          </a:xfrm>
          <a:prstGeom prst="rect">
            <a:avLst/>
          </a:prstGeom>
        </p:spPr>
      </p:pic>
      <p:sp>
        <p:nvSpPr>
          <p:cNvPr id="100" name="TextBox 99"/>
          <p:cNvSpPr txBox="1"/>
          <p:nvPr/>
        </p:nvSpPr>
        <p:spPr>
          <a:xfrm>
            <a:off x="2659115" y="2775801"/>
            <a:ext cx="1151754" cy="461665"/>
          </a:xfrm>
          <a:prstGeom prst="rect">
            <a:avLst/>
          </a:prstGeom>
          <a:noFill/>
        </p:spPr>
        <p:txBody>
          <a:bodyPr wrap="square" rtlCol="0">
            <a:spAutoFit/>
          </a:bodyPr>
          <a:lstStyle/>
          <a:p>
            <a:r>
              <a:rPr lang="en-US" sz="800" strike="sngStrike" dirty="0"/>
              <a:t>Black Male Jumping at Boys in the Hood in Theater</a:t>
            </a:r>
          </a:p>
        </p:txBody>
      </p:sp>
      <p:pic>
        <p:nvPicPr>
          <p:cNvPr id="101" name="Picture 10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40496" y="2743505"/>
            <a:ext cx="1841521" cy="1194679"/>
          </a:xfrm>
          <a:prstGeom prst="rect">
            <a:avLst/>
          </a:prstGeom>
        </p:spPr>
      </p:pic>
      <p:cxnSp>
        <p:nvCxnSpPr>
          <p:cNvPr id="103" name="Straight Connector 102"/>
          <p:cNvCxnSpPr/>
          <p:nvPr/>
        </p:nvCxnSpPr>
        <p:spPr>
          <a:xfrm>
            <a:off x="1032668" y="4113227"/>
            <a:ext cx="103084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4" name="Picture 103"/>
          <p:cNvPicPr>
            <a:picLocks noChangeAspect="1"/>
          </p:cNvPicPr>
          <p:nvPr/>
        </p:nvPicPr>
        <p:blipFill>
          <a:blip r:embed="rId2"/>
          <a:stretch>
            <a:fillRect/>
          </a:stretch>
        </p:blipFill>
        <p:spPr>
          <a:xfrm>
            <a:off x="837553" y="4864774"/>
            <a:ext cx="1361905" cy="552381"/>
          </a:xfrm>
          <a:prstGeom prst="rect">
            <a:avLst/>
          </a:prstGeom>
        </p:spPr>
      </p:pic>
      <p:pic>
        <p:nvPicPr>
          <p:cNvPr id="105" name="Picture 10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43302" y="4288271"/>
            <a:ext cx="670705" cy="1043319"/>
          </a:xfrm>
          <a:prstGeom prst="rect">
            <a:avLst/>
          </a:prstGeom>
        </p:spPr>
      </p:pic>
      <p:pic>
        <p:nvPicPr>
          <p:cNvPr id="106" name="Picture 10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73486" y="4316877"/>
            <a:ext cx="1407772" cy="1054470"/>
          </a:xfrm>
          <a:prstGeom prst="rect">
            <a:avLst/>
          </a:prstGeom>
        </p:spPr>
      </p:pic>
      <p:sp>
        <p:nvSpPr>
          <p:cNvPr id="108" name="Rectangle 107"/>
          <p:cNvSpPr/>
          <p:nvPr/>
        </p:nvSpPr>
        <p:spPr>
          <a:xfrm>
            <a:off x="881507" y="4217109"/>
            <a:ext cx="1244764" cy="369332"/>
          </a:xfrm>
          <a:prstGeom prst="rect">
            <a:avLst/>
          </a:prstGeom>
        </p:spPr>
        <p:txBody>
          <a:bodyPr wrap="none">
            <a:spAutoFit/>
          </a:bodyPr>
          <a:lstStyle/>
          <a:p>
            <a:r>
              <a:rPr lang="en-US" dirty="0">
                <a:latin typeface="rubik"/>
                <a:hlinkClick r:id="rId14" tooltip="Category:1993, May"/>
              </a:rPr>
              <a:t>May</a:t>
            </a:r>
            <a:r>
              <a:rPr lang="en-US" dirty="0">
                <a:solidFill>
                  <a:srgbClr val="000000"/>
                </a:solidFill>
                <a:latin typeface="rubik"/>
              </a:rPr>
              <a:t>, </a:t>
            </a:r>
            <a:r>
              <a:rPr lang="en-US" dirty="0">
                <a:latin typeface="rubik"/>
                <a:hlinkClick r:id="rId15" tooltip="Category:1993"/>
              </a:rPr>
              <a:t>1993</a:t>
            </a:r>
            <a:endParaRPr lang="en-US" dirty="0"/>
          </a:p>
        </p:txBody>
      </p:sp>
      <p:sp>
        <p:nvSpPr>
          <p:cNvPr id="109" name="Rectangle 108"/>
          <p:cNvSpPr/>
          <p:nvPr/>
        </p:nvSpPr>
        <p:spPr>
          <a:xfrm>
            <a:off x="4645318" y="4259835"/>
            <a:ext cx="2044214" cy="369332"/>
          </a:xfrm>
          <a:prstGeom prst="rect">
            <a:avLst/>
          </a:prstGeom>
        </p:spPr>
        <p:txBody>
          <a:bodyPr wrap="none">
            <a:spAutoFit/>
          </a:bodyPr>
          <a:lstStyle/>
          <a:p>
            <a:pPr fontAlgn="base"/>
            <a:r>
              <a:rPr lang="en-US" dirty="0">
                <a:solidFill>
                  <a:srgbClr val="3A3A3A"/>
                </a:solidFill>
                <a:latin typeface="rubik"/>
              </a:rPr>
              <a:t>Deathblow Vol 1 1</a:t>
            </a:r>
            <a:endParaRPr lang="en-US" b="0" i="0" dirty="0">
              <a:solidFill>
                <a:srgbClr val="3A3A3A"/>
              </a:solidFill>
              <a:effectLst/>
              <a:latin typeface="rubik"/>
            </a:endParaRPr>
          </a:p>
        </p:txBody>
      </p:sp>
      <p:pic>
        <p:nvPicPr>
          <p:cNvPr id="110" name="Picture 109"/>
          <p:cNvPicPr>
            <a:picLocks noChangeAspect="1"/>
          </p:cNvPicPr>
          <p:nvPr/>
        </p:nvPicPr>
        <p:blipFill>
          <a:blip r:embed="rId16"/>
          <a:stretch>
            <a:fillRect/>
          </a:stretch>
        </p:blipFill>
        <p:spPr>
          <a:xfrm>
            <a:off x="7288747" y="4125907"/>
            <a:ext cx="2661963" cy="1563144"/>
          </a:xfrm>
          <a:prstGeom prst="rect">
            <a:avLst/>
          </a:prstGeom>
        </p:spPr>
      </p:pic>
      <p:sp>
        <p:nvSpPr>
          <p:cNvPr id="111" name="TextBox 110"/>
          <p:cNvSpPr txBox="1"/>
          <p:nvPr/>
        </p:nvSpPr>
        <p:spPr>
          <a:xfrm>
            <a:off x="4756343" y="4615047"/>
            <a:ext cx="2291012" cy="369332"/>
          </a:xfrm>
          <a:prstGeom prst="rect">
            <a:avLst/>
          </a:prstGeom>
          <a:noFill/>
        </p:spPr>
        <p:txBody>
          <a:bodyPr wrap="none" rtlCol="0">
            <a:spAutoFit/>
          </a:bodyPr>
          <a:lstStyle/>
          <a:p>
            <a:r>
              <a:rPr lang="en-US" dirty="0"/>
              <a:t>NAME CHANGE</a:t>
            </a:r>
            <a:r>
              <a:rPr lang="en-US" sz="800" strike="sngStrike" dirty="0"/>
              <a:t>(</a:t>
            </a:r>
            <a:r>
              <a:rPr lang="en-US" sz="800" strike="sngStrike" dirty="0" err="1"/>
              <a:t>ibm</a:t>
            </a:r>
            <a:r>
              <a:rPr lang="en-US" sz="800" strike="sngStrike" dirty="0"/>
              <a:t> free </a:t>
            </a:r>
            <a:r>
              <a:rPr lang="en-US" sz="800" strike="sngStrike" dirty="0" err="1"/>
              <a:t>pziaa</a:t>
            </a:r>
            <a:r>
              <a:rPr lang="en-US" sz="800" strike="sngStrike" dirty="0"/>
              <a:t>)</a:t>
            </a:r>
          </a:p>
        </p:txBody>
      </p:sp>
      <p:cxnSp>
        <p:nvCxnSpPr>
          <p:cNvPr id="113" name="Straight Connector 112"/>
          <p:cNvCxnSpPr/>
          <p:nvPr/>
        </p:nvCxnSpPr>
        <p:spPr>
          <a:xfrm flipV="1">
            <a:off x="3840496" y="4197575"/>
            <a:ext cx="770948" cy="128982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V="1">
            <a:off x="2229077" y="4310798"/>
            <a:ext cx="1599161" cy="94765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89A0C2B6-3CDE-4805-ABD2-4C69F839B820}"/>
              </a:ext>
            </a:extLst>
          </p:cNvPr>
          <p:cNvSpPr/>
          <p:nvPr/>
        </p:nvSpPr>
        <p:spPr>
          <a:xfrm>
            <a:off x="2370884" y="4321842"/>
            <a:ext cx="1467049" cy="100974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extBox 117"/>
          <p:cNvSpPr txBox="1"/>
          <p:nvPr/>
        </p:nvSpPr>
        <p:spPr>
          <a:xfrm>
            <a:off x="5997248" y="2333634"/>
            <a:ext cx="2730235" cy="215444"/>
          </a:xfrm>
          <a:prstGeom prst="rect">
            <a:avLst/>
          </a:prstGeom>
          <a:noFill/>
        </p:spPr>
        <p:txBody>
          <a:bodyPr wrap="none" rtlCol="0">
            <a:spAutoFit/>
          </a:bodyPr>
          <a:lstStyle/>
          <a:p>
            <a:r>
              <a:rPr lang="en-US" sz="800" dirty="0"/>
              <a:t>1993/4 HOMICE:IS-A-BELL : </a:t>
            </a:r>
            <a:r>
              <a:rPr lang="en-US" sz="800" strike="sngStrike" dirty="0"/>
              <a:t>punk has du mal 1 euro/</a:t>
            </a:r>
            <a:r>
              <a:rPr lang="en-US" sz="800" strike="sngStrike" dirty="0" err="1"/>
              <a:t>dm</a:t>
            </a:r>
            <a:r>
              <a:rPr lang="en-US" sz="800" strike="sngStrike" dirty="0"/>
              <a:t> mark</a:t>
            </a:r>
          </a:p>
        </p:txBody>
      </p:sp>
      <p:cxnSp>
        <p:nvCxnSpPr>
          <p:cNvPr id="119" name="Straight Connector 118"/>
          <p:cNvCxnSpPr/>
          <p:nvPr/>
        </p:nvCxnSpPr>
        <p:spPr>
          <a:xfrm flipV="1">
            <a:off x="756244" y="4780362"/>
            <a:ext cx="1460575" cy="63673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89A0C2B6-3CDE-4805-ABD2-4C69F839B820}"/>
              </a:ext>
            </a:extLst>
          </p:cNvPr>
          <p:cNvSpPr/>
          <p:nvPr/>
        </p:nvSpPr>
        <p:spPr>
          <a:xfrm>
            <a:off x="3918244" y="4321842"/>
            <a:ext cx="724511" cy="100974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20"/>
          <p:cNvCxnSpPr/>
          <p:nvPr/>
        </p:nvCxnSpPr>
        <p:spPr>
          <a:xfrm>
            <a:off x="1197454" y="5586427"/>
            <a:ext cx="10308432" cy="0"/>
          </a:xfrm>
          <a:prstGeom prst="line">
            <a:avLst/>
          </a:prstGeom>
        </p:spPr>
        <p:style>
          <a:lnRef idx="1">
            <a:schemeClr val="accent1"/>
          </a:lnRef>
          <a:fillRef idx="0">
            <a:schemeClr val="accent1"/>
          </a:fillRef>
          <a:effectRef idx="0">
            <a:schemeClr val="accent1"/>
          </a:effectRef>
          <a:fontRef idx="minor">
            <a:schemeClr val="tx1"/>
          </a:fontRef>
        </p:style>
      </p:cxnSp>
      <p:pic>
        <p:nvPicPr>
          <p:cNvPr id="122" name="Picture 121"/>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1713620" y="5944280"/>
            <a:ext cx="562378" cy="562378"/>
          </a:xfrm>
          <a:prstGeom prst="rect">
            <a:avLst/>
          </a:prstGeom>
        </p:spPr>
      </p:pic>
      <p:pic>
        <p:nvPicPr>
          <p:cNvPr id="123" name="Picture 12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361843" y="5968264"/>
            <a:ext cx="773019" cy="514409"/>
          </a:xfrm>
          <a:prstGeom prst="rect">
            <a:avLst/>
          </a:prstGeom>
        </p:spPr>
      </p:pic>
      <p:cxnSp>
        <p:nvCxnSpPr>
          <p:cNvPr id="124" name="Straight Connector 123"/>
          <p:cNvCxnSpPr/>
          <p:nvPr/>
        </p:nvCxnSpPr>
        <p:spPr>
          <a:xfrm flipV="1">
            <a:off x="2420407" y="5350321"/>
            <a:ext cx="770948" cy="128982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1746442" y="5416002"/>
            <a:ext cx="770948" cy="128982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89A0C2B6-3CDE-4805-ABD2-4C69F839B820}"/>
              </a:ext>
            </a:extLst>
          </p:cNvPr>
          <p:cNvSpPr/>
          <p:nvPr/>
        </p:nvSpPr>
        <p:spPr>
          <a:xfrm>
            <a:off x="1620921" y="5736905"/>
            <a:ext cx="1846893" cy="100974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12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664699" y="2666559"/>
            <a:ext cx="1296469" cy="1302257"/>
          </a:xfrm>
          <a:prstGeom prst="rect">
            <a:avLst/>
          </a:prstGeom>
        </p:spPr>
      </p:pic>
      <p:pic>
        <p:nvPicPr>
          <p:cNvPr id="128" name="Picture 127"/>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10922229" y="2883494"/>
            <a:ext cx="544520" cy="362353"/>
          </a:xfrm>
          <a:prstGeom prst="rect">
            <a:avLst/>
          </a:prstGeom>
        </p:spPr>
      </p:pic>
      <p:pic>
        <p:nvPicPr>
          <p:cNvPr id="129" name="Picture 128"/>
          <p:cNvPicPr>
            <a:picLocks noChangeAspect="1"/>
          </p:cNvPicPr>
          <p:nvPr/>
        </p:nvPicPr>
        <p:blipFill>
          <a:blip r:embed="rId21"/>
          <a:stretch>
            <a:fillRect/>
          </a:stretch>
        </p:blipFill>
        <p:spPr>
          <a:xfrm>
            <a:off x="10922229" y="3378741"/>
            <a:ext cx="443290" cy="496851"/>
          </a:xfrm>
          <a:prstGeom prst="rect">
            <a:avLst/>
          </a:prstGeom>
        </p:spPr>
      </p:pic>
      <p:cxnSp>
        <p:nvCxnSpPr>
          <p:cNvPr id="131" name="Straight Connector 130"/>
          <p:cNvCxnSpPr/>
          <p:nvPr/>
        </p:nvCxnSpPr>
        <p:spPr>
          <a:xfrm flipV="1">
            <a:off x="10756900" y="3064670"/>
            <a:ext cx="1028700" cy="1048557"/>
          </a:xfrm>
          <a:prstGeom prst="line">
            <a:avLst/>
          </a:prstGeom>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89A0C2B6-3CDE-4805-ABD2-4C69F839B820}"/>
              </a:ext>
            </a:extLst>
          </p:cNvPr>
          <p:cNvSpPr/>
          <p:nvPr/>
        </p:nvSpPr>
        <p:spPr>
          <a:xfrm>
            <a:off x="10898204" y="3318559"/>
            <a:ext cx="568545" cy="70834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89A0C2B6-3CDE-4805-ABD2-4C69F839B820}"/>
              </a:ext>
            </a:extLst>
          </p:cNvPr>
          <p:cNvSpPr/>
          <p:nvPr/>
        </p:nvSpPr>
        <p:spPr>
          <a:xfrm>
            <a:off x="10879071" y="2849526"/>
            <a:ext cx="587678" cy="43599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Connector 134"/>
          <p:cNvCxnSpPr/>
          <p:nvPr/>
        </p:nvCxnSpPr>
        <p:spPr>
          <a:xfrm flipV="1">
            <a:off x="10879071" y="2666559"/>
            <a:ext cx="486448" cy="136034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4756343" y="4410769"/>
            <a:ext cx="1885454" cy="100569"/>
          </a:xfrm>
          <a:prstGeom prst="line">
            <a:avLst/>
          </a:prstGeom>
        </p:spPr>
        <p:style>
          <a:lnRef idx="1">
            <a:schemeClr val="accent1"/>
          </a:lnRef>
          <a:fillRef idx="0">
            <a:schemeClr val="accent1"/>
          </a:fillRef>
          <a:effectRef idx="0">
            <a:schemeClr val="accent1"/>
          </a:effectRef>
          <a:fontRef idx="minor">
            <a:schemeClr val="tx1"/>
          </a:fontRef>
        </p:style>
      </p:cxnSp>
      <p:sp>
        <p:nvSpPr>
          <p:cNvPr id="138" name="TextBox 137"/>
          <p:cNvSpPr txBox="1"/>
          <p:nvPr/>
        </p:nvSpPr>
        <p:spPr>
          <a:xfrm>
            <a:off x="4912930" y="4511338"/>
            <a:ext cx="2076209" cy="276999"/>
          </a:xfrm>
          <a:prstGeom prst="rect">
            <a:avLst/>
          </a:prstGeom>
          <a:noFill/>
        </p:spPr>
        <p:txBody>
          <a:bodyPr wrap="none" rtlCol="0">
            <a:spAutoFit/>
          </a:bodyPr>
          <a:lstStyle/>
          <a:p>
            <a:r>
              <a:rPr lang="en-US" sz="1200" dirty="0"/>
              <a:t>2016 v2:FBI:KIDNGPIN:CREDIT</a:t>
            </a:r>
          </a:p>
        </p:txBody>
      </p:sp>
      <p:pic>
        <p:nvPicPr>
          <p:cNvPr id="139" name="Picture 13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213078" y="2658312"/>
            <a:ext cx="1753121" cy="1402497"/>
          </a:xfrm>
          <a:prstGeom prst="rect">
            <a:avLst/>
          </a:prstGeom>
        </p:spPr>
      </p:pic>
      <p:pic>
        <p:nvPicPr>
          <p:cNvPr id="141" name="Picture 140"/>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1186" y="1449388"/>
            <a:ext cx="733571" cy="549470"/>
          </a:xfrm>
          <a:prstGeom prst="rect">
            <a:avLst/>
          </a:prstGeom>
        </p:spPr>
      </p:pic>
      <p:sp>
        <p:nvSpPr>
          <p:cNvPr id="142" name="Rectangle 141">
            <a:extLst>
              <a:ext uri="{FF2B5EF4-FFF2-40B4-BE49-F238E27FC236}">
                <a16:creationId xmlns:a16="http://schemas.microsoft.com/office/drawing/2014/main" id="{89A0C2B6-3CDE-4805-ABD2-4C69F839B820}"/>
              </a:ext>
            </a:extLst>
          </p:cNvPr>
          <p:cNvSpPr/>
          <p:nvPr/>
        </p:nvSpPr>
        <p:spPr>
          <a:xfrm>
            <a:off x="1032668" y="2557101"/>
            <a:ext cx="11158093" cy="1698537"/>
          </a:xfrm>
          <a:prstGeom prst="rect">
            <a:avLst/>
          </a:prstGeom>
          <a:solidFill>
            <a:schemeClr val="accent6">
              <a:lumMod val="20000"/>
              <a:lumOff val="80000"/>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p:cNvSpPr txBox="1"/>
          <p:nvPr/>
        </p:nvSpPr>
        <p:spPr>
          <a:xfrm>
            <a:off x="3140495" y="1347738"/>
            <a:ext cx="6522940" cy="646331"/>
          </a:xfrm>
          <a:prstGeom prst="rect">
            <a:avLst/>
          </a:prstGeom>
          <a:noFill/>
        </p:spPr>
        <p:txBody>
          <a:bodyPr wrap="none" rtlCol="0">
            <a:spAutoFit/>
          </a:bodyPr>
          <a:lstStyle/>
          <a:p>
            <a:r>
              <a:rPr lang="en-US" sz="3600" b="1" dirty="0"/>
              <a:t>41.MILITARY.♥LACE.nonPoliceCfg</a:t>
            </a:r>
          </a:p>
        </p:txBody>
      </p:sp>
      <p:sp>
        <p:nvSpPr>
          <p:cNvPr id="144" name="Rectangle 143"/>
          <p:cNvSpPr/>
          <p:nvPr/>
        </p:nvSpPr>
        <p:spPr>
          <a:xfrm>
            <a:off x="11260812" y="1499649"/>
            <a:ext cx="724396" cy="62464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PAUL</a:t>
            </a:r>
          </a:p>
        </p:txBody>
      </p:sp>
      <p:pic>
        <p:nvPicPr>
          <p:cNvPr id="145" name="Picture 144"/>
          <p:cNvPicPr>
            <a:picLocks noChangeAspect="1"/>
          </p:cNvPicPr>
          <p:nvPr/>
        </p:nvPicPr>
        <p:blipFill>
          <a:blip r:embed="rId24"/>
          <a:stretch>
            <a:fillRect/>
          </a:stretch>
        </p:blipFill>
        <p:spPr>
          <a:xfrm>
            <a:off x="1260055" y="2148090"/>
            <a:ext cx="1293485" cy="187108"/>
          </a:xfrm>
          <a:prstGeom prst="rect">
            <a:avLst/>
          </a:prstGeom>
        </p:spPr>
      </p:pic>
      <p:pic>
        <p:nvPicPr>
          <p:cNvPr id="147" name="Picture 146"/>
          <p:cNvPicPr>
            <a:picLocks noChangeAspect="1"/>
          </p:cNvPicPr>
          <p:nvPr/>
        </p:nvPicPr>
        <p:blipFill>
          <a:blip r:embed="rId24"/>
          <a:stretch>
            <a:fillRect/>
          </a:stretch>
        </p:blipFill>
        <p:spPr>
          <a:xfrm>
            <a:off x="968773" y="5258747"/>
            <a:ext cx="1293485" cy="187108"/>
          </a:xfrm>
          <a:prstGeom prst="rect">
            <a:avLst/>
          </a:prstGeom>
        </p:spPr>
      </p:pic>
    </p:spTree>
    <p:extLst>
      <p:ext uri="{BB962C8B-B14F-4D97-AF65-F5344CB8AC3E}">
        <p14:creationId xmlns:p14="http://schemas.microsoft.com/office/powerpoint/2010/main" val="6802442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7" name="Picture 6"/>
          <p:cNvPicPr>
            <a:picLocks noChangeAspect="1"/>
          </p:cNvPicPr>
          <p:nvPr/>
        </p:nvPicPr>
        <p:blipFill>
          <a:blip r:embed="rId2"/>
          <a:stretch>
            <a:fillRect/>
          </a:stretch>
        </p:blipFill>
        <p:spPr>
          <a:xfrm>
            <a:off x="6737468" y="1388465"/>
            <a:ext cx="1974732" cy="1415578"/>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0720" y="1368414"/>
            <a:ext cx="2155813" cy="1435629"/>
          </a:xfrm>
          <a:prstGeom prst="rect">
            <a:avLst/>
          </a:prstGeom>
        </p:spPr>
      </p:pic>
      <p:pic>
        <p:nvPicPr>
          <p:cNvPr id="10" name="Picture 9"/>
          <p:cNvPicPr>
            <a:picLocks noChangeAspect="1"/>
          </p:cNvPicPr>
          <p:nvPr/>
        </p:nvPicPr>
        <p:blipFill>
          <a:blip r:embed="rId4"/>
          <a:stretch>
            <a:fillRect/>
          </a:stretch>
        </p:blipFill>
        <p:spPr>
          <a:xfrm>
            <a:off x="3807154" y="1418372"/>
            <a:ext cx="2085646" cy="1428525"/>
          </a:xfrm>
          <a:prstGeom prst="rect">
            <a:avLst/>
          </a:prstGeom>
        </p:spPr>
      </p:pic>
      <p:pic>
        <p:nvPicPr>
          <p:cNvPr id="11" name="Picture 10"/>
          <p:cNvPicPr>
            <a:picLocks noChangeAspect="1"/>
          </p:cNvPicPr>
          <p:nvPr/>
        </p:nvPicPr>
        <p:blipFill>
          <a:blip r:embed="rId5"/>
          <a:stretch>
            <a:fillRect/>
          </a:stretch>
        </p:blipFill>
        <p:spPr>
          <a:xfrm>
            <a:off x="854965" y="1395569"/>
            <a:ext cx="2266681" cy="1451328"/>
          </a:xfrm>
          <a:prstGeom prst="rect">
            <a:avLst/>
          </a:prstGeom>
        </p:spPr>
      </p:pic>
      <p:pic>
        <p:nvPicPr>
          <p:cNvPr id="19" name="Picture 18"/>
          <p:cNvPicPr>
            <a:picLocks noChangeAspect="1"/>
          </p:cNvPicPr>
          <p:nvPr/>
        </p:nvPicPr>
        <p:blipFill>
          <a:blip r:embed="rId6"/>
          <a:stretch>
            <a:fillRect/>
          </a:stretch>
        </p:blipFill>
        <p:spPr>
          <a:xfrm>
            <a:off x="283850" y="951146"/>
            <a:ext cx="1160478" cy="738000"/>
          </a:xfrm>
          <a:prstGeom prst="rect">
            <a:avLst/>
          </a:prstGeom>
        </p:spPr>
      </p:pic>
      <p:sp>
        <p:nvSpPr>
          <p:cNvPr id="20" name="TextBox 19"/>
          <p:cNvSpPr txBox="1"/>
          <p:nvPr/>
        </p:nvSpPr>
        <p:spPr>
          <a:xfrm>
            <a:off x="10095482" y="822446"/>
            <a:ext cx="762516" cy="369332"/>
          </a:xfrm>
          <a:prstGeom prst="rect">
            <a:avLst/>
          </a:prstGeom>
          <a:noFill/>
        </p:spPr>
        <p:txBody>
          <a:bodyPr wrap="none" rtlCol="0">
            <a:spAutoFit/>
          </a:bodyPr>
          <a:lstStyle/>
          <a:p>
            <a:r>
              <a:rPr lang="en-US" b="1" dirty="0"/>
              <a:t>Yearly</a:t>
            </a:r>
          </a:p>
        </p:txBody>
      </p:sp>
      <p:cxnSp>
        <p:nvCxnSpPr>
          <p:cNvPr id="22" name="Straight Connector 21"/>
          <p:cNvCxnSpPr/>
          <p:nvPr/>
        </p:nvCxnSpPr>
        <p:spPr>
          <a:xfrm flipV="1">
            <a:off x="9080500" y="1266814"/>
            <a:ext cx="2641600" cy="1671405"/>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89A0C2B6-3CDE-4805-ABD2-4C69F839B820}"/>
              </a:ext>
            </a:extLst>
          </p:cNvPr>
          <p:cNvSpPr/>
          <p:nvPr/>
        </p:nvSpPr>
        <p:spPr>
          <a:xfrm>
            <a:off x="9388487" y="1394703"/>
            <a:ext cx="2155813" cy="143562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9A0C2B6-3CDE-4805-ABD2-4C69F839B820}"/>
              </a:ext>
            </a:extLst>
          </p:cNvPr>
          <p:cNvSpPr/>
          <p:nvPr/>
        </p:nvSpPr>
        <p:spPr>
          <a:xfrm>
            <a:off x="6719120" y="1368414"/>
            <a:ext cx="2155813" cy="143562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6739835" y="804391"/>
            <a:ext cx="1006879" cy="369332"/>
          </a:xfrm>
          <a:prstGeom prst="rect">
            <a:avLst/>
          </a:prstGeom>
        </p:spPr>
        <p:txBody>
          <a:bodyPr wrap="none">
            <a:spAutoFit/>
          </a:bodyPr>
          <a:lstStyle/>
          <a:p>
            <a:r>
              <a:rPr lang="en-US" b="1" dirty="0"/>
              <a:t>1 Person</a:t>
            </a:r>
          </a:p>
        </p:txBody>
      </p:sp>
      <p:sp>
        <p:nvSpPr>
          <p:cNvPr id="26" name="Rectangle 25"/>
          <p:cNvSpPr/>
          <p:nvPr/>
        </p:nvSpPr>
        <p:spPr>
          <a:xfrm>
            <a:off x="4771467" y="859382"/>
            <a:ext cx="1121333" cy="369332"/>
          </a:xfrm>
          <a:prstGeom prst="rect">
            <a:avLst/>
          </a:prstGeom>
        </p:spPr>
        <p:txBody>
          <a:bodyPr wrap="none">
            <a:spAutoFit/>
          </a:bodyPr>
          <a:lstStyle/>
          <a:p>
            <a:r>
              <a:rPr lang="en-US" b="1" dirty="0" err="1"/>
              <a:t>Regenioal</a:t>
            </a:r>
            <a:endParaRPr lang="en-US" b="1" dirty="0"/>
          </a:p>
        </p:txBody>
      </p:sp>
      <p:sp>
        <p:nvSpPr>
          <p:cNvPr id="27" name="Rectangle 26"/>
          <p:cNvSpPr/>
          <p:nvPr/>
        </p:nvSpPr>
        <p:spPr>
          <a:xfrm>
            <a:off x="2309834" y="900603"/>
            <a:ext cx="1000082" cy="369332"/>
          </a:xfrm>
          <a:prstGeom prst="rect">
            <a:avLst/>
          </a:prstGeom>
        </p:spPr>
        <p:txBody>
          <a:bodyPr wrap="none">
            <a:spAutoFit/>
          </a:bodyPr>
          <a:lstStyle/>
          <a:p>
            <a:r>
              <a:rPr lang="en-US" b="1" dirty="0"/>
              <a:t>Monthly</a:t>
            </a:r>
            <a:endParaRPr lang="en-US" dirty="0"/>
          </a:p>
        </p:txBody>
      </p:sp>
      <p:sp>
        <p:nvSpPr>
          <p:cNvPr id="28" name="Rectangle 27">
            <a:extLst>
              <a:ext uri="{FF2B5EF4-FFF2-40B4-BE49-F238E27FC236}">
                <a16:creationId xmlns:a16="http://schemas.microsoft.com/office/drawing/2014/main" id="{89A0C2B6-3CDE-4805-ABD2-4C69F839B820}"/>
              </a:ext>
            </a:extLst>
          </p:cNvPr>
          <p:cNvSpPr/>
          <p:nvPr/>
        </p:nvSpPr>
        <p:spPr>
          <a:xfrm>
            <a:off x="3767460" y="1406964"/>
            <a:ext cx="2155813" cy="143562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9A0C2B6-3CDE-4805-ABD2-4C69F839B820}"/>
              </a:ext>
            </a:extLst>
          </p:cNvPr>
          <p:cNvSpPr/>
          <p:nvPr/>
        </p:nvSpPr>
        <p:spPr>
          <a:xfrm>
            <a:off x="824492" y="1418372"/>
            <a:ext cx="2340983" cy="143562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V="1">
            <a:off x="3454400" y="1418372"/>
            <a:ext cx="2794000" cy="1519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236333" y="1289065"/>
            <a:ext cx="2794000" cy="1519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8892230" y="1261945"/>
            <a:ext cx="2794000" cy="1519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57617" y="1418371"/>
            <a:ext cx="2794000" cy="1519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57617" y="3035300"/>
            <a:ext cx="11367683" cy="12700"/>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27432" y="3274388"/>
            <a:ext cx="7094668" cy="2023089"/>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6100" y="3362007"/>
            <a:ext cx="2466975" cy="1847850"/>
          </a:xfrm>
          <a:prstGeom prst="rect">
            <a:avLst/>
          </a:prstGeom>
        </p:spPr>
      </p:pic>
      <p:sp>
        <p:nvSpPr>
          <p:cNvPr id="39" name="Rectangle 38"/>
          <p:cNvSpPr/>
          <p:nvPr/>
        </p:nvSpPr>
        <p:spPr>
          <a:xfrm>
            <a:off x="3309916" y="3274388"/>
            <a:ext cx="1135084" cy="193546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962400" y="3421176"/>
            <a:ext cx="809067" cy="67312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39518" y="3546806"/>
            <a:ext cx="495749" cy="40654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4178040" y="3546806"/>
            <a:ext cx="418704" cy="369332"/>
          </a:xfrm>
          <a:prstGeom prst="rect">
            <a:avLst/>
          </a:prstGeom>
          <a:noFill/>
        </p:spPr>
        <p:txBody>
          <a:bodyPr wrap="none" rtlCol="0">
            <a:spAutoFit/>
          </a:bodyPr>
          <a:lstStyle/>
          <a:p>
            <a:r>
              <a:rPr lang="en-US" dirty="0"/>
              <a:t>30</a:t>
            </a:r>
          </a:p>
        </p:txBody>
      </p:sp>
      <p:cxnSp>
        <p:nvCxnSpPr>
          <p:cNvPr id="44" name="Straight Connector 43"/>
          <p:cNvCxnSpPr>
            <a:stCxn id="39" idx="0"/>
            <a:endCxn id="39" idx="2"/>
          </p:cNvCxnSpPr>
          <p:nvPr/>
        </p:nvCxnSpPr>
        <p:spPr>
          <a:xfrm>
            <a:off x="3877458" y="3274388"/>
            <a:ext cx="0" cy="1935469"/>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89A0C2B6-3CDE-4805-ABD2-4C69F839B820}"/>
              </a:ext>
            </a:extLst>
          </p:cNvPr>
          <p:cNvSpPr/>
          <p:nvPr/>
        </p:nvSpPr>
        <p:spPr>
          <a:xfrm>
            <a:off x="498699" y="3168008"/>
            <a:ext cx="11693301" cy="216599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343969" y="3904542"/>
            <a:ext cx="736531" cy="578867"/>
          </a:xfrm>
          <a:prstGeom prst="rect">
            <a:avLst/>
          </a:prstGeom>
        </p:spPr>
      </p:pic>
      <p:cxnSp>
        <p:nvCxnSpPr>
          <p:cNvPr id="48" name="Straight Connector 47"/>
          <p:cNvCxnSpPr/>
          <p:nvPr/>
        </p:nvCxnSpPr>
        <p:spPr>
          <a:xfrm flipH="1" flipV="1">
            <a:off x="8174766" y="3546806"/>
            <a:ext cx="1185953" cy="136809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947879" y="2998606"/>
            <a:ext cx="2412840" cy="369332"/>
          </a:xfrm>
          <a:prstGeom prst="rect">
            <a:avLst/>
          </a:prstGeom>
          <a:noFill/>
        </p:spPr>
        <p:txBody>
          <a:bodyPr wrap="none" rtlCol="0">
            <a:spAutoFit/>
          </a:bodyPr>
          <a:lstStyle/>
          <a:p>
            <a:r>
              <a:rPr lang="en-US" b="1" dirty="0"/>
              <a:t>JFK(HOMIDE:IS-A-BELL)</a:t>
            </a:r>
          </a:p>
        </p:txBody>
      </p:sp>
      <p:sp>
        <p:nvSpPr>
          <p:cNvPr id="50" name="Rectangle 49"/>
          <p:cNvSpPr/>
          <p:nvPr/>
        </p:nvSpPr>
        <p:spPr>
          <a:xfrm>
            <a:off x="10401300" y="3362007"/>
            <a:ext cx="1790700" cy="59134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!JFK(MATHEW)</a:t>
            </a:r>
          </a:p>
        </p:txBody>
      </p:sp>
      <p:sp>
        <p:nvSpPr>
          <p:cNvPr id="51" name="TextBox 50"/>
          <p:cNvSpPr txBox="1"/>
          <p:nvPr/>
        </p:nvSpPr>
        <p:spPr>
          <a:xfrm>
            <a:off x="11687094" y="3978531"/>
            <a:ext cx="476412" cy="215444"/>
          </a:xfrm>
          <a:prstGeom prst="rect">
            <a:avLst/>
          </a:prstGeom>
          <a:noFill/>
        </p:spPr>
        <p:txBody>
          <a:bodyPr wrap="none" rtlCol="0">
            <a:spAutoFit/>
          </a:bodyPr>
          <a:lstStyle/>
          <a:p>
            <a:r>
              <a:rPr lang="en-US" sz="800" strike="sngStrike" dirty="0"/>
              <a:t>tootsie</a:t>
            </a:r>
          </a:p>
        </p:txBody>
      </p:sp>
      <p:pic>
        <p:nvPicPr>
          <p:cNvPr id="52" name="Picture 51"/>
          <p:cNvPicPr>
            <a:picLocks noChangeAspect="1"/>
          </p:cNvPicPr>
          <p:nvPr/>
        </p:nvPicPr>
        <p:blipFill>
          <a:blip r:embed="rId5"/>
          <a:stretch>
            <a:fillRect/>
          </a:stretch>
        </p:blipFill>
        <p:spPr>
          <a:xfrm>
            <a:off x="806000" y="5956300"/>
            <a:ext cx="1049894" cy="672234"/>
          </a:xfrm>
          <a:prstGeom prst="rect">
            <a:avLst/>
          </a:prstGeom>
        </p:spPr>
      </p:pic>
      <p:sp>
        <p:nvSpPr>
          <p:cNvPr id="53" name="Rectangle 52"/>
          <p:cNvSpPr/>
          <p:nvPr/>
        </p:nvSpPr>
        <p:spPr>
          <a:xfrm>
            <a:off x="954535" y="5647491"/>
            <a:ext cx="1000082" cy="369332"/>
          </a:xfrm>
          <a:prstGeom prst="rect">
            <a:avLst/>
          </a:prstGeom>
        </p:spPr>
        <p:txBody>
          <a:bodyPr wrap="none">
            <a:spAutoFit/>
          </a:bodyPr>
          <a:lstStyle/>
          <a:p>
            <a:r>
              <a:rPr lang="en-US" b="1" dirty="0"/>
              <a:t>Monthly</a:t>
            </a:r>
            <a:endParaRPr lang="en-US" dirty="0"/>
          </a:p>
        </p:txBody>
      </p:sp>
      <p:sp>
        <p:nvSpPr>
          <p:cNvPr id="54" name="Rectangle 53">
            <a:extLst>
              <a:ext uri="{FF2B5EF4-FFF2-40B4-BE49-F238E27FC236}">
                <a16:creationId xmlns:a16="http://schemas.microsoft.com/office/drawing/2014/main" id="{89A0C2B6-3CDE-4805-ABD2-4C69F839B820}"/>
              </a:ext>
            </a:extLst>
          </p:cNvPr>
          <p:cNvSpPr/>
          <p:nvPr/>
        </p:nvSpPr>
        <p:spPr>
          <a:xfrm>
            <a:off x="775527" y="5956300"/>
            <a:ext cx="1036523" cy="67933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p:nvPr/>
        </p:nvCxnSpPr>
        <p:spPr>
          <a:xfrm flipV="1">
            <a:off x="775527" y="5956300"/>
            <a:ext cx="1080367" cy="679338"/>
          </a:xfrm>
          <a:prstGeom prst="line">
            <a:avLst/>
          </a:prstGeom>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869" y="2986287"/>
            <a:ext cx="1135984" cy="853321"/>
          </a:xfrm>
          <a:prstGeom prst="rect">
            <a:avLst/>
          </a:prstGeom>
        </p:spPr>
      </p:pic>
      <p:sp>
        <p:nvSpPr>
          <p:cNvPr id="60" name="Rectangle 59"/>
          <p:cNvSpPr/>
          <p:nvPr/>
        </p:nvSpPr>
        <p:spPr>
          <a:xfrm>
            <a:off x="59908" y="2911535"/>
            <a:ext cx="1110138" cy="24753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MILITARY</a:t>
            </a:r>
          </a:p>
        </p:txBody>
      </p:sp>
      <p:sp>
        <p:nvSpPr>
          <p:cNvPr id="61" name="TextBox 60"/>
          <p:cNvSpPr txBox="1"/>
          <p:nvPr/>
        </p:nvSpPr>
        <p:spPr>
          <a:xfrm>
            <a:off x="4605003" y="2890182"/>
            <a:ext cx="2249077" cy="923330"/>
          </a:xfrm>
          <a:prstGeom prst="rect">
            <a:avLst/>
          </a:prstGeom>
          <a:noFill/>
        </p:spPr>
        <p:txBody>
          <a:bodyPr wrap="none" rtlCol="0">
            <a:spAutoFit/>
          </a:bodyPr>
          <a:lstStyle/>
          <a:p>
            <a:r>
              <a:rPr lang="en-US" b="1" dirty="0"/>
              <a:t>JFK</a:t>
            </a:r>
            <a:r>
              <a:rPr lang="en-US" b="1" strike="sngStrike" dirty="0"/>
              <a:t>(</a:t>
            </a:r>
            <a:r>
              <a:rPr lang="en-US" strike="sngStrike" dirty="0"/>
              <a:t>St. </a:t>
            </a:r>
            <a:r>
              <a:rPr lang="en-US" strike="sngStrike" dirty="0" err="1"/>
              <a:t>Francis.angela</a:t>
            </a:r>
            <a:r>
              <a:rPr lang="en-US" strike="sngStrike" dirty="0"/>
              <a:t>)</a:t>
            </a:r>
          </a:p>
          <a:p>
            <a:r>
              <a:rPr lang="en-US" strike="sngStrike" dirty="0"/>
              <a:t>FIB:WMD:KIT</a:t>
            </a:r>
          </a:p>
          <a:p>
            <a:r>
              <a:rPr lang="en-US" strike="sngStrike" dirty="0" err="1"/>
              <a:t>FB:WMD:max-plank</a:t>
            </a:r>
            <a:endParaRPr lang="en-US" strike="sngStrike" dirty="0"/>
          </a:p>
        </p:txBody>
      </p:sp>
      <p:pic>
        <p:nvPicPr>
          <p:cNvPr id="62" name="Picture 61"/>
          <p:cNvPicPr>
            <a:picLocks noChangeAspect="1"/>
          </p:cNvPicPr>
          <p:nvPr/>
        </p:nvPicPr>
        <p:blipFill>
          <a:blip r:embed="rId11"/>
          <a:stretch>
            <a:fillRect/>
          </a:stretch>
        </p:blipFill>
        <p:spPr>
          <a:xfrm>
            <a:off x="5633151" y="3185245"/>
            <a:ext cx="874546" cy="572494"/>
          </a:xfrm>
          <a:prstGeom prst="rect">
            <a:avLst/>
          </a:prstGeom>
        </p:spPr>
      </p:pic>
      <p:pic>
        <p:nvPicPr>
          <p:cNvPr id="63" name="Picture 6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23965" y="5967095"/>
            <a:ext cx="1181141" cy="661439"/>
          </a:xfrm>
          <a:prstGeom prst="rect">
            <a:avLst/>
          </a:prstGeom>
        </p:spPr>
      </p:pic>
      <p:cxnSp>
        <p:nvCxnSpPr>
          <p:cNvPr id="65" name="Straight Connector 64"/>
          <p:cNvCxnSpPr/>
          <p:nvPr/>
        </p:nvCxnSpPr>
        <p:spPr>
          <a:xfrm flipV="1">
            <a:off x="1886367" y="5832157"/>
            <a:ext cx="1568033" cy="924243"/>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31621" y="5430223"/>
            <a:ext cx="2445991" cy="369332"/>
          </a:xfrm>
          <a:prstGeom prst="rect">
            <a:avLst/>
          </a:prstGeom>
          <a:noFill/>
        </p:spPr>
        <p:txBody>
          <a:bodyPr wrap="none" rtlCol="0">
            <a:spAutoFit/>
          </a:bodyPr>
          <a:lstStyle/>
          <a:p>
            <a:r>
              <a:rPr lang="en-US" dirty="0"/>
              <a:t>JFK(</a:t>
            </a:r>
            <a:r>
              <a:rPr lang="en-US" strike="sngStrike" dirty="0"/>
              <a:t>5c/6c).</a:t>
            </a:r>
            <a:r>
              <a:rPr lang="en-US" strike="sngStrike" dirty="0" err="1"/>
              <a:t>Montley</a:t>
            </a:r>
            <a:r>
              <a:rPr lang="en-US" strike="sngStrike" dirty="0"/>
              <a:t> Pass</a:t>
            </a:r>
          </a:p>
        </p:txBody>
      </p:sp>
      <p:sp>
        <p:nvSpPr>
          <p:cNvPr id="67" name="Rectangle 66">
            <a:extLst>
              <a:ext uri="{FF2B5EF4-FFF2-40B4-BE49-F238E27FC236}">
                <a16:creationId xmlns:a16="http://schemas.microsoft.com/office/drawing/2014/main" id="{89A0C2B6-3CDE-4805-ABD2-4C69F839B820}"/>
              </a:ext>
            </a:extLst>
          </p:cNvPr>
          <p:cNvSpPr/>
          <p:nvPr/>
        </p:nvSpPr>
        <p:spPr>
          <a:xfrm>
            <a:off x="572954" y="5466707"/>
            <a:ext cx="2929518" cy="130270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4094168" y="5732730"/>
            <a:ext cx="425590" cy="568185"/>
          </a:xfrm>
          <a:prstGeom prst="rect">
            <a:avLst/>
          </a:prstGeom>
        </p:spPr>
      </p:pic>
      <p:sp>
        <p:nvSpPr>
          <p:cNvPr id="68" name="Rectangle 67">
            <a:extLst>
              <a:ext uri="{FF2B5EF4-FFF2-40B4-BE49-F238E27FC236}">
                <a16:creationId xmlns:a16="http://schemas.microsoft.com/office/drawing/2014/main" id="{89A0C2B6-3CDE-4805-ABD2-4C69F839B820}"/>
              </a:ext>
            </a:extLst>
          </p:cNvPr>
          <p:cNvSpPr/>
          <p:nvPr/>
        </p:nvSpPr>
        <p:spPr>
          <a:xfrm>
            <a:off x="3681480" y="5466707"/>
            <a:ext cx="2929518" cy="130270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p:cNvCxnSpPr/>
          <p:nvPr/>
        </p:nvCxnSpPr>
        <p:spPr>
          <a:xfrm flipV="1">
            <a:off x="4094168" y="5732730"/>
            <a:ext cx="502576" cy="568185"/>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0" y="4483409"/>
            <a:ext cx="652743" cy="369332"/>
          </a:xfrm>
          <a:prstGeom prst="rect">
            <a:avLst/>
          </a:prstGeom>
          <a:noFill/>
        </p:spPr>
        <p:txBody>
          <a:bodyPr wrap="none" rtlCol="0">
            <a:spAutoFit/>
          </a:bodyPr>
          <a:lstStyle/>
          <a:p>
            <a:r>
              <a:rPr lang="en-US" dirty="0"/>
              <a:t>1995</a:t>
            </a:r>
          </a:p>
        </p:txBody>
      </p:sp>
      <p:sp>
        <p:nvSpPr>
          <p:cNvPr id="73" name="Rectangle 72"/>
          <p:cNvSpPr/>
          <p:nvPr/>
        </p:nvSpPr>
        <p:spPr>
          <a:xfrm>
            <a:off x="11137900" y="4340066"/>
            <a:ext cx="1181100" cy="5748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GAS</a:t>
            </a:r>
          </a:p>
        </p:txBody>
      </p:sp>
      <p:sp>
        <p:nvSpPr>
          <p:cNvPr id="74" name="TextBox 73"/>
          <p:cNvSpPr txBox="1"/>
          <p:nvPr/>
        </p:nvSpPr>
        <p:spPr>
          <a:xfrm>
            <a:off x="3742693" y="6300915"/>
            <a:ext cx="2364943" cy="369332"/>
          </a:xfrm>
          <a:prstGeom prst="rect">
            <a:avLst/>
          </a:prstGeom>
          <a:noFill/>
        </p:spPr>
        <p:txBody>
          <a:bodyPr wrap="none" rtlCol="0">
            <a:spAutoFit/>
          </a:bodyPr>
          <a:lstStyle/>
          <a:p>
            <a:r>
              <a:rPr lang="en-US" b="1" dirty="0"/>
              <a:t>IMPORT</a:t>
            </a:r>
            <a:r>
              <a:rPr lang="en-US" dirty="0"/>
              <a:t> IPX </a:t>
            </a:r>
            <a:r>
              <a:rPr lang="en-US" sz="900" strike="sngStrike" dirty="0" err="1"/>
              <a:t>pms.recling</a:t>
            </a:r>
            <a:r>
              <a:rPr lang="en-US" sz="900" strike="sngStrike" dirty="0"/>
              <a:t> </a:t>
            </a:r>
            <a:r>
              <a:rPr lang="en-US" sz="900" strike="sngStrike" dirty="0" err="1"/>
              <a:t>apple.siri</a:t>
            </a:r>
            <a:endParaRPr lang="en-US" sz="900" strike="sngStrike" dirty="0"/>
          </a:p>
        </p:txBody>
      </p:sp>
      <p:sp>
        <p:nvSpPr>
          <p:cNvPr id="75" name="TextBox 74"/>
          <p:cNvSpPr txBox="1"/>
          <p:nvPr/>
        </p:nvSpPr>
        <p:spPr>
          <a:xfrm>
            <a:off x="6802775" y="5527999"/>
            <a:ext cx="6428555" cy="923330"/>
          </a:xfrm>
          <a:prstGeom prst="rect">
            <a:avLst/>
          </a:prstGeom>
          <a:noFill/>
        </p:spPr>
        <p:txBody>
          <a:bodyPr wrap="none" rtlCol="0">
            <a:spAutoFit/>
          </a:bodyPr>
          <a:lstStyle/>
          <a:p>
            <a:r>
              <a:rPr lang="en-US" dirty="0"/>
              <a:t>VIRGIN MARY Stephanie x/y IPXINT </a:t>
            </a:r>
            <a:r>
              <a:rPr lang="en-US" strike="sngStrike" dirty="0" err="1"/>
              <a:t>maddona</a:t>
            </a:r>
            <a:r>
              <a:rPr lang="en-US" strike="sngStrike" dirty="0"/>
              <a:t> hands clothes Davis</a:t>
            </a:r>
          </a:p>
          <a:p>
            <a:endParaRPr lang="en-US" dirty="0"/>
          </a:p>
          <a:p>
            <a:r>
              <a:rPr lang="en-US" dirty="0"/>
              <a:t>VIREINGA MARY.G</a:t>
            </a:r>
            <a:r>
              <a:rPr lang="en-US" sz="900" strike="sngStrike" dirty="0"/>
              <a:t>(</a:t>
            </a:r>
            <a:r>
              <a:rPr lang="en-US" sz="900" strike="sngStrike" dirty="0" err="1"/>
              <a:t>cherryter</a:t>
            </a:r>
            <a:r>
              <a:rPr lang="en-US" sz="900" strike="sngStrike" dirty="0"/>
              <a:t>).angela.flea.gei”</a:t>
            </a:r>
            <a:r>
              <a:rPr lang="en-US" sz="900" strike="sngStrike" dirty="0" err="1"/>
              <a:t>ss</a:t>
            </a:r>
            <a:r>
              <a:rPr lang="en-US" sz="900" strike="sngStrike" dirty="0"/>
              <a:t>”.</a:t>
            </a:r>
            <a:r>
              <a:rPr lang="en-US" sz="900" strike="sngStrike" dirty="0" err="1"/>
              <a:t>sandaa</a:t>
            </a:r>
            <a:endParaRPr lang="en-US" sz="900" strike="sngStrike" dirty="0"/>
          </a:p>
        </p:txBody>
      </p:sp>
      <p:pic>
        <p:nvPicPr>
          <p:cNvPr id="77" name="Picture 76"/>
          <p:cNvPicPr>
            <a:picLocks noChangeAspect="1"/>
          </p:cNvPicPr>
          <p:nvPr/>
        </p:nvPicPr>
        <p:blipFill>
          <a:blip r:embed="rId14"/>
          <a:stretch>
            <a:fillRect/>
          </a:stretch>
        </p:blipFill>
        <p:spPr>
          <a:xfrm>
            <a:off x="5296400" y="5721618"/>
            <a:ext cx="596400" cy="446590"/>
          </a:xfrm>
          <a:prstGeom prst="rect">
            <a:avLst/>
          </a:prstGeom>
        </p:spPr>
      </p:pic>
      <p:sp>
        <p:nvSpPr>
          <p:cNvPr id="78" name="TextBox 77"/>
          <p:cNvSpPr txBox="1"/>
          <p:nvPr/>
        </p:nvSpPr>
        <p:spPr>
          <a:xfrm>
            <a:off x="4519758" y="5959528"/>
            <a:ext cx="3021981" cy="923330"/>
          </a:xfrm>
          <a:prstGeom prst="rect">
            <a:avLst/>
          </a:prstGeom>
          <a:noFill/>
        </p:spPr>
        <p:txBody>
          <a:bodyPr wrap="none" rtlCol="0">
            <a:spAutoFit/>
          </a:bodyPr>
          <a:lstStyle/>
          <a:p>
            <a:r>
              <a:rPr lang="en-US" strike="sngStrike" dirty="0" err="1"/>
              <a:t>Sadam</a:t>
            </a:r>
            <a:r>
              <a:rPr lang="en-US" strike="sngStrike" dirty="0"/>
              <a:t>[1]</a:t>
            </a:r>
          </a:p>
          <a:p>
            <a:r>
              <a:rPr lang="en-US" dirty="0"/>
              <a:t>SQ.HOMICE:IS:A:BELL </a:t>
            </a:r>
            <a:r>
              <a:rPr lang="en-US" dirty="0" err="1"/>
              <a:t>bejamin</a:t>
            </a:r>
            <a:endParaRPr lang="en-US" dirty="0"/>
          </a:p>
          <a:p>
            <a:r>
              <a:rPr lang="en-US" dirty="0"/>
              <a:t>SQ:HOCMEI:LUX</a:t>
            </a:r>
          </a:p>
        </p:txBody>
      </p:sp>
      <p:cxnSp>
        <p:nvCxnSpPr>
          <p:cNvPr id="80" name="Straight Arrow Connector 79"/>
          <p:cNvCxnSpPr>
            <a:endCxn id="77" idx="1"/>
          </p:cNvCxnSpPr>
          <p:nvPr/>
        </p:nvCxnSpPr>
        <p:spPr>
          <a:xfrm flipV="1">
            <a:off x="4925164" y="5944913"/>
            <a:ext cx="371236" cy="71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a:off x="5594600" y="5765529"/>
            <a:ext cx="750749" cy="136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5760235" y="5448150"/>
            <a:ext cx="1606209" cy="369332"/>
          </a:xfrm>
          <a:prstGeom prst="rect">
            <a:avLst/>
          </a:prstGeom>
          <a:noFill/>
        </p:spPr>
        <p:txBody>
          <a:bodyPr wrap="none" rtlCol="0">
            <a:spAutoFit/>
          </a:bodyPr>
          <a:lstStyle/>
          <a:p>
            <a:r>
              <a:rPr lang="en-US" dirty="0"/>
              <a:t>HOMEI:MAYOR</a:t>
            </a:r>
          </a:p>
        </p:txBody>
      </p:sp>
      <p:cxnSp>
        <p:nvCxnSpPr>
          <p:cNvPr id="84" name="Straight Arrow Connector 83"/>
          <p:cNvCxnSpPr/>
          <p:nvPr/>
        </p:nvCxnSpPr>
        <p:spPr>
          <a:xfrm flipH="1" flipV="1">
            <a:off x="5814376" y="6047073"/>
            <a:ext cx="1155721" cy="375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047045" y="5906994"/>
            <a:ext cx="1202573" cy="215444"/>
          </a:xfrm>
          <a:prstGeom prst="rect">
            <a:avLst/>
          </a:prstGeom>
          <a:noFill/>
        </p:spPr>
        <p:txBody>
          <a:bodyPr wrap="none" rtlCol="0">
            <a:spAutoFit/>
          </a:bodyPr>
          <a:lstStyle/>
          <a:p>
            <a:r>
              <a:rPr lang="en-US" sz="800" strike="sngStrike" dirty="0" err="1"/>
              <a:t>Freewillign</a:t>
            </a:r>
            <a:r>
              <a:rPr lang="en-US" sz="800" strike="sngStrike" dirty="0"/>
              <a:t> </a:t>
            </a:r>
            <a:r>
              <a:rPr lang="en-US" sz="800" strike="sngStrike" dirty="0" err="1"/>
              <a:t>Firedepemtn</a:t>
            </a:r>
            <a:endParaRPr lang="en-US" sz="800" strike="sngStrike" dirty="0"/>
          </a:p>
        </p:txBody>
      </p:sp>
      <p:pic>
        <p:nvPicPr>
          <p:cNvPr id="88" name="Picture 87"/>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7510433" y="4242122"/>
            <a:ext cx="222927" cy="274796"/>
          </a:xfrm>
          <a:prstGeom prst="rect">
            <a:avLst/>
          </a:prstGeom>
        </p:spPr>
      </p:pic>
      <p:cxnSp>
        <p:nvCxnSpPr>
          <p:cNvPr id="90" name="Straight Connector 89"/>
          <p:cNvCxnSpPr/>
          <p:nvPr/>
        </p:nvCxnSpPr>
        <p:spPr>
          <a:xfrm>
            <a:off x="7134185" y="4094302"/>
            <a:ext cx="1007105" cy="57377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9065185" y="5732730"/>
            <a:ext cx="1880387" cy="369332"/>
          </a:xfrm>
          <a:prstGeom prst="rect">
            <a:avLst/>
          </a:prstGeom>
          <a:noFill/>
        </p:spPr>
        <p:txBody>
          <a:bodyPr wrap="none" rtlCol="0">
            <a:spAutoFit/>
          </a:bodyPr>
          <a:lstStyle/>
          <a:p>
            <a:r>
              <a:rPr lang="en-US" strike="sngStrike" dirty="0"/>
              <a:t>Blue </a:t>
            </a:r>
            <a:r>
              <a:rPr lang="en-US" strike="sngStrike" dirty="0" err="1"/>
              <a:t>vw</a:t>
            </a:r>
            <a:r>
              <a:rPr lang="en-US" strike="sngStrike" dirty="0"/>
              <a:t>(17/30)[3]</a:t>
            </a:r>
          </a:p>
        </p:txBody>
      </p:sp>
      <p:pic>
        <p:nvPicPr>
          <p:cNvPr id="92" name="Picture 9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547760" y="5440380"/>
            <a:ext cx="591362" cy="833238"/>
          </a:xfrm>
          <a:prstGeom prst="rect">
            <a:avLst/>
          </a:prstGeom>
        </p:spPr>
      </p:pic>
      <p:sp>
        <p:nvSpPr>
          <p:cNvPr id="93" name="Rectangle 92">
            <a:extLst>
              <a:ext uri="{FF2B5EF4-FFF2-40B4-BE49-F238E27FC236}">
                <a16:creationId xmlns:a16="http://schemas.microsoft.com/office/drawing/2014/main" id="{89A0C2B6-3CDE-4805-ABD2-4C69F839B820}"/>
              </a:ext>
            </a:extLst>
          </p:cNvPr>
          <p:cNvSpPr/>
          <p:nvPr/>
        </p:nvSpPr>
        <p:spPr>
          <a:xfrm>
            <a:off x="572954" y="5454316"/>
            <a:ext cx="11606970" cy="130270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575233" y="5496576"/>
            <a:ext cx="3362844" cy="369332"/>
          </a:xfrm>
          <a:prstGeom prst="rect">
            <a:avLst/>
          </a:prstGeom>
          <a:noFill/>
        </p:spPr>
        <p:txBody>
          <a:bodyPr wrap="none" rtlCol="0">
            <a:spAutoFit/>
          </a:bodyPr>
          <a:lstStyle/>
          <a:p>
            <a:r>
              <a:rPr lang="en-US" b="1" dirty="0"/>
              <a:t>INCIDNET: Police </a:t>
            </a:r>
            <a:r>
              <a:rPr lang="en-US" b="1" dirty="0" err="1"/>
              <a:t>Sirnces</a:t>
            </a:r>
            <a:r>
              <a:rPr lang="en-US" b="1" dirty="0"/>
              <a:t>: 2:47PM</a:t>
            </a:r>
          </a:p>
        </p:txBody>
      </p:sp>
      <p:cxnSp>
        <p:nvCxnSpPr>
          <p:cNvPr id="96" name="Straight Connector 95"/>
          <p:cNvCxnSpPr/>
          <p:nvPr/>
        </p:nvCxnSpPr>
        <p:spPr>
          <a:xfrm flipV="1">
            <a:off x="94869" y="5397415"/>
            <a:ext cx="10194361" cy="39223"/>
          </a:xfrm>
          <a:prstGeom prst="line">
            <a:avLst/>
          </a:prstGeom>
        </p:spPr>
        <p:style>
          <a:lnRef idx="1">
            <a:schemeClr val="accent1"/>
          </a:lnRef>
          <a:fillRef idx="0">
            <a:schemeClr val="accent1"/>
          </a:fillRef>
          <a:effectRef idx="0">
            <a:schemeClr val="accent1"/>
          </a:effectRef>
          <a:fontRef idx="minor">
            <a:schemeClr val="tx1"/>
          </a:fontRef>
        </p:style>
      </p:cxnSp>
      <p:pic>
        <p:nvPicPr>
          <p:cNvPr id="97" name="Picture 9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930112" y="1650065"/>
            <a:ext cx="1999785" cy="1415578"/>
          </a:xfrm>
          <a:prstGeom prst="rect">
            <a:avLst/>
          </a:prstGeom>
        </p:spPr>
      </p:pic>
      <p:sp>
        <p:nvSpPr>
          <p:cNvPr id="98" name="Rectangle 97">
            <a:extLst>
              <a:ext uri="{FF2B5EF4-FFF2-40B4-BE49-F238E27FC236}">
                <a16:creationId xmlns:a16="http://schemas.microsoft.com/office/drawing/2014/main" id="{89A0C2B6-3CDE-4805-ABD2-4C69F839B820}"/>
              </a:ext>
            </a:extLst>
          </p:cNvPr>
          <p:cNvSpPr/>
          <p:nvPr/>
        </p:nvSpPr>
        <p:spPr>
          <a:xfrm>
            <a:off x="9984993" y="1640039"/>
            <a:ext cx="2155813" cy="143562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p:cNvCxnSpPr/>
          <p:nvPr/>
        </p:nvCxnSpPr>
        <p:spPr>
          <a:xfrm flipV="1">
            <a:off x="9640939" y="1465334"/>
            <a:ext cx="2504081" cy="1569729"/>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05" name="Picture 104"/>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57365" y="3610720"/>
            <a:ext cx="729408" cy="291763"/>
          </a:xfrm>
          <a:prstGeom prst="rect">
            <a:avLst/>
          </a:prstGeom>
        </p:spPr>
      </p:pic>
      <p:sp>
        <p:nvSpPr>
          <p:cNvPr id="106" name="Rectangle 105">
            <a:extLst>
              <a:ext uri="{FF2B5EF4-FFF2-40B4-BE49-F238E27FC236}">
                <a16:creationId xmlns:a16="http://schemas.microsoft.com/office/drawing/2014/main" id="{89A0C2B6-3CDE-4805-ABD2-4C69F839B820}"/>
              </a:ext>
            </a:extLst>
          </p:cNvPr>
          <p:cNvSpPr/>
          <p:nvPr/>
        </p:nvSpPr>
        <p:spPr>
          <a:xfrm>
            <a:off x="948792" y="3551413"/>
            <a:ext cx="737981" cy="40851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933038" y="3571935"/>
            <a:ext cx="681597" cy="246221"/>
          </a:xfrm>
          <a:prstGeom prst="rect">
            <a:avLst/>
          </a:prstGeom>
          <a:noFill/>
        </p:spPr>
        <p:txBody>
          <a:bodyPr wrap="none" rtlCol="0">
            <a:spAutoFit/>
          </a:bodyPr>
          <a:lstStyle/>
          <a:p>
            <a:r>
              <a:rPr lang="en-US" sz="1000" dirty="0"/>
              <a:t>FBI:WMD</a:t>
            </a:r>
          </a:p>
        </p:txBody>
      </p:sp>
      <p:sp>
        <p:nvSpPr>
          <p:cNvPr id="108" name="TextBox 107"/>
          <p:cNvSpPr txBox="1"/>
          <p:nvPr/>
        </p:nvSpPr>
        <p:spPr>
          <a:xfrm>
            <a:off x="3416613" y="4023599"/>
            <a:ext cx="2311851" cy="369332"/>
          </a:xfrm>
          <a:prstGeom prst="rect">
            <a:avLst/>
          </a:prstGeom>
          <a:noFill/>
        </p:spPr>
        <p:txBody>
          <a:bodyPr wrap="none" rtlCol="0">
            <a:spAutoFit/>
          </a:bodyPr>
          <a:lstStyle/>
          <a:p>
            <a:r>
              <a:rPr lang="en-US" dirty="0"/>
              <a:t>JFK(Music </a:t>
            </a:r>
            <a:r>
              <a:rPr lang="en-US" sz="800" strike="sngStrike" dirty="0"/>
              <a:t>Teacher(</a:t>
            </a:r>
            <a:r>
              <a:rPr lang="en-US" sz="800" strike="sngStrike" dirty="0" err="1"/>
              <a:t>roth</a:t>
            </a:r>
            <a:r>
              <a:rPr lang="en-US" sz="800" strike="sngStrike" dirty="0"/>
              <a:t>.*.(*jobs/jobs)</a:t>
            </a:r>
          </a:p>
        </p:txBody>
      </p:sp>
      <p:sp>
        <p:nvSpPr>
          <p:cNvPr id="109" name="TextBox 108"/>
          <p:cNvSpPr txBox="1"/>
          <p:nvPr/>
        </p:nvSpPr>
        <p:spPr>
          <a:xfrm>
            <a:off x="3617499" y="4546788"/>
            <a:ext cx="2345514" cy="369332"/>
          </a:xfrm>
          <a:prstGeom prst="rect">
            <a:avLst/>
          </a:prstGeom>
          <a:noFill/>
        </p:spPr>
        <p:txBody>
          <a:bodyPr wrap="none" rtlCol="0">
            <a:spAutoFit/>
          </a:bodyPr>
          <a:lstStyle/>
          <a:p>
            <a:r>
              <a:rPr lang="en-US" dirty="0"/>
              <a:t>JFK(HOMCIE:IS-A-BELL)</a:t>
            </a:r>
          </a:p>
        </p:txBody>
      </p:sp>
    </p:spTree>
    <p:extLst>
      <p:ext uri="{BB962C8B-B14F-4D97-AF65-F5344CB8AC3E}">
        <p14:creationId xmlns:p14="http://schemas.microsoft.com/office/powerpoint/2010/main" val="4025547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74190" y="2011264"/>
            <a:ext cx="809904" cy="739681"/>
          </a:xfrm>
          <a:prstGeom prst="rect">
            <a:avLst/>
          </a:prstGeom>
        </p:spPr>
      </p:pic>
      <p:cxnSp>
        <p:nvCxnSpPr>
          <p:cNvPr id="6" name="Straight Connector 5"/>
          <p:cNvCxnSpPr/>
          <p:nvPr/>
        </p:nvCxnSpPr>
        <p:spPr>
          <a:xfrm flipV="1">
            <a:off x="2379285" y="1724646"/>
            <a:ext cx="1536700" cy="130810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a:stretch>
            <a:fillRect/>
          </a:stretch>
        </p:blipFill>
        <p:spPr>
          <a:xfrm>
            <a:off x="3771137" y="2011264"/>
            <a:ext cx="801321" cy="739681"/>
          </a:xfrm>
          <a:prstGeom prst="rect">
            <a:avLst/>
          </a:prstGeom>
        </p:spPr>
      </p:pic>
      <p:cxnSp>
        <p:nvCxnSpPr>
          <p:cNvPr id="8" name="Straight Connector 7"/>
          <p:cNvCxnSpPr/>
          <p:nvPr/>
        </p:nvCxnSpPr>
        <p:spPr>
          <a:xfrm flipV="1">
            <a:off x="3057218" y="1858322"/>
            <a:ext cx="1536700" cy="1308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45502" y="1865212"/>
            <a:ext cx="11426543" cy="1244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1211" y="2930132"/>
            <a:ext cx="652743" cy="369332"/>
          </a:xfrm>
          <a:prstGeom prst="rect">
            <a:avLst/>
          </a:prstGeom>
          <a:noFill/>
        </p:spPr>
        <p:txBody>
          <a:bodyPr wrap="square" rtlCol="0">
            <a:spAutoFit/>
          </a:bodyPr>
          <a:lstStyle/>
          <a:p>
            <a:r>
              <a:rPr lang="en-US" b="1" dirty="0"/>
              <a:t>1992</a:t>
            </a:r>
          </a:p>
        </p:txBody>
      </p:sp>
      <p:sp>
        <p:nvSpPr>
          <p:cNvPr id="13" name="Rectangle 12">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4" name="Rectangle 13">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cxnSp>
        <p:nvCxnSpPr>
          <p:cNvPr id="16" name="Straight Connector 15"/>
          <p:cNvCxnSpPr/>
          <p:nvPr/>
        </p:nvCxnSpPr>
        <p:spPr>
          <a:xfrm>
            <a:off x="765457" y="2882883"/>
            <a:ext cx="11426543" cy="12445"/>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02496" y="824322"/>
            <a:ext cx="1015451" cy="1015451"/>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7928" y="933230"/>
            <a:ext cx="1233630" cy="771019"/>
          </a:xfrm>
          <a:prstGeom prst="rect">
            <a:avLst/>
          </a:prstGeom>
        </p:spPr>
      </p:pic>
      <p:sp>
        <p:nvSpPr>
          <p:cNvPr id="21" name="TextBox 20"/>
          <p:cNvSpPr txBox="1"/>
          <p:nvPr/>
        </p:nvSpPr>
        <p:spPr>
          <a:xfrm>
            <a:off x="201211" y="1210158"/>
            <a:ext cx="652743" cy="369332"/>
          </a:xfrm>
          <a:prstGeom prst="rect">
            <a:avLst/>
          </a:prstGeom>
          <a:noFill/>
        </p:spPr>
        <p:txBody>
          <a:bodyPr wrap="square" rtlCol="0">
            <a:spAutoFit/>
          </a:bodyPr>
          <a:lstStyle/>
          <a:p>
            <a:r>
              <a:rPr lang="en-US" b="1" dirty="0"/>
              <a:t>1994</a:t>
            </a:r>
          </a:p>
        </p:txBody>
      </p:sp>
      <p:sp>
        <p:nvSpPr>
          <p:cNvPr id="22" name="TextBox 21"/>
          <p:cNvSpPr txBox="1"/>
          <p:nvPr/>
        </p:nvSpPr>
        <p:spPr>
          <a:xfrm>
            <a:off x="4258345" y="1105761"/>
            <a:ext cx="1381404" cy="369332"/>
          </a:xfrm>
          <a:prstGeom prst="rect">
            <a:avLst/>
          </a:prstGeom>
          <a:noFill/>
        </p:spPr>
        <p:txBody>
          <a:bodyPr wrap="none" rtlCol="0">
            <a:spAutoFit/>
          </a:bodyPr>
          <a:lstStyle/>
          <a:p>
            <a:r>
              <a:rPr lang="en-US" dirty="0"/>
              <a:t>COMMISARY</a:t>
            </a:r>
          </a:p>
        </p:txBody>
      </p:sp>
      <p:sp>
        <p:nvSpPr>
          <p:cNvPr id="23" name="Rectangle 22"/>
          <p:cNvSpPr/>
          <p:nvPr/>
        </p:nvSpPr>
        <p:spPr>
          <a:xfrm>
            <a:off x="10655300" y="1535319"/>
            <a:ext cx="1536700" cy="26743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PAUL</a:t>
            </a:r>
          </a:p>
        </p:txBody>
      </p:sp>
      <p:pic>
        <p:nvPicPr>
          <p:cNvPr id="24" name="Picture 23"/>
          <p:cNvPicPr>
            <a:picLocks noChangeAspect="1"/>
          </p:cNvPicPr>
          <p:nvPr/>
        </p:nvPicPr>
        <p:blipFill>
          <a:blip r:embed="rId6"/>
          <a:stretch>
            <a:fillRect/>
          </a:stretch>
        </p:blipFill>
        <p:spPr>
          <a:xfrm>
            <a:off x="4160736" y="3074176"/>
            <a:ext cx="861729" cy="599318"/>
          </a:xfrm>
          <a:prstGeom prst="rect">
            <a:avLst/>
          </a:prstGeom>
        </p:spPr>
      </p:pic>
      <p:sp>
        <p:nvSpPr>
          <p:cNvPr id="25" name="Rectangle 24">
            <a:extLst>
              <a:ext uri="{FF2B5EF4-FFF2-40B4-BE49-F238E27FC236}">
                <a16:creationId xmlns:a16="http://schemas.microsoft.com/office/drawing/2014/main" id="{89A0C2B6-3CDE-4805-ABD2-4C69F839B820}"/>
              </a:ext>
            </a:extLst>
          </p:cNvPr>
          <p:cNvSpPr/>
          <p:nvPr/>
        </p:nvSpPr>
        <p:spPr>
          <a:xfrm>
            <a:off x="4053033" y="2977060"/>
            <a:ext cx="961911" cy="74949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451308" y="4035067"/>
            <a:ext cx="1006879" cy="369332"/>
          </a:xfrm>
          <a:prstGeom prst="rect">
            <a:avLst/>
          </a:prstGeom>
        </p:spPr>
        <p:txBody>
          <a:bodyPr wrap="none">
            <a:spAutoFit/>
          </a:bodyPr>
          <a:lstStyle/>
          <a:p>
            <a:r>
              <a:rPr lang="en-US" b="1" dirty="0"/>
              <a:t>1 Person</a:t>
            </a:r>
          </a:p>
        </p:txBody>
      </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0201" y="3933927"/>
            <a:ext cx="1212247" cy="678858"/>
          </a:xfrm>
          <a:prstGeom prst="rect">
            <a:avLst/>
          </a:prstGeom>
        </p:spPr>
      </p:pic>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66413" y="2977259"/>
            <a:ext cx="1124586" cy="796055"/>
          </a:xfrm>
          <a:prstGeom prst="rect">
            <a:avLst/>
          </a:prstGeom>
        </p:spPr>
      </p:pic>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7916" y="5493102"/>
            <a:ext cx="1158828" cy="648943"/>
          </a:xfrm>
          <a:prstGeom prst="rect">
            <a:avLst/>
          </a:prstGeom>
        </p:spPr>
      </p:pic>
      <p:pic>
        <p:nvPicPr>
          <p:cNvPr id="30" name="Picture 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02509" y="4659289"/>
            <a:ext cx="1188489" cy="782520"/>
          </a:xfrm>
          <a:prstGeom prst="rect">
            <a:avLst/>
          </a:prstGeom>
        </p:spPr>
      </p:pic>
      <p:cxnSp>
        <p:nvCxnSpPr>
          <p:cNvPr id="32" name="Straight Connector 31"/>
          <p:cNvCxnSpPr/>
          <p:nvPr/>
        </p:nvCxnSpPr>
        <p:spPr>
          <a:xfrm flipV="1">
            <a:off x="2928628" y="3780766"/>
            <a:ext cx="1251801" cy="766063"/>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3451308" y="3013246"/>
            <a:ext cx="499962" cy="77804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41606" y="2023251"/>
            <a:ext cx="1020707" cy="540179"/>
          </a:xfrm>
          <a:prstGeom prst="rect">
            <a:avLst/>
          </a:prstGeom>
        </p:spPr>
      </p:pic>
      <p:pic>
        <p:nvPicPr>
          <p:cNvPr id="36" name="Picture 35"/>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117197" y="1988399"/>
            <a:ext cx="354067" cy="654488"/>
          </a:xfrm>
          <a:prstGeom prst="rect">
            <a:avLst/>
          </a:prstGeom>
        </p:spPr>
      </p:pic>
      <p:cxnSp>
        <p:nvCxnSpPr>
          <p:cNvPr id="38" name="Straight Connector 37"/>
          <p:cNvCxnSpPr/>
          <p:nvPr/>
        </p:nvCxnSpPr>
        <p:spPr>
          <a:xfrm flipV="1">
            <a:off x="726969" y="1988399"/>
            <a:ext cx="1912924" cy="57703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9A0C2B6-3CDE-4805-ABD2-4C69F839B820}"/>
              </a:ext>
            </a:extLst>
          </p:cNvPr>
          <p:cNvSpPr/>
          <p:nvPr/>
        </p:nvSpPr>
        <p:spPr>
          <a:xfrm>
            <a:off x="858203" y="1996605"/>
            <a:ext cx="11506588" cy="80318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725780" y="3872217"/>
            <a:ext cx="11426543" cy="1244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556827" y="5496010"/>
            <a:ext cx="11426543" cy="1244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3463838" y="3866668"/>
            <a:ext cx="499962" cy="77804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612683" y="4671751"/>
            <a:ext cx="11426543" cy="12445"/>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5037" y="6049910"/>
            <a:ext cx="1124586" cy="796055"/>
          </a:xfrm>
          <a:prstGeom prst="rect">
            <a:avLst/>
          </a:prstGeom>
        </p:spPr>
      </p:pic>
      <p:cxnSp>
        <p:nvCxnSpPr>
          <p:cNvPr id="45" name="Straight Connector 44"/>
          <p:cNvCxnSpPr/>
          <p:nvPr/>
        </p:nvCxnSpPr>
        <p:spPr>
          <a:xfrm>
            <a:off x="612682" y="6123930"/>
            <a:ext cx="11426543" cy="1244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399212" y="6016997"/>
            <a:ext cx="499962" cy="77804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3442448" y="4678482"/>
            <a:ext cx="499962" cy="77804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430406" y="5415016"/>
            <a:ext cx="499962" cy="77804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3997172" y="5415016"/>
            <a:ext cx="499962" cy="77804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13"/>
          <a:stretch>
            <a:fillRect/>
          </a:stretch>
        </p:blipFill>
        <p:spPr>
          <a:xfrm>
            <a:off x="790054" y="3122176"/>
            <a:ext cx="1361905" cy="552381"/>
          </a:xfrm>
          <a:prstGeom prst="rect">
            <a:avLst/>
          </a:prstGeom>
        </p:spPr>
      </p:pic>
      <p:pic>
        <p:nvPicPr>
          <p:cNvPr id="51" name="Picture 50"/>
          <p:cNvPicPr>
            <a:picLocks noChangeAspect="1"/>
          </p:cNvPicPr>
          <p:nvPr/>
        </p:nvPicPr>
        <p:blipFill>
          <a:blip r:embed="rId13"/>
          <a:stretch>
            <a:fillRect/>
          </a:stretch>
        </p:blipFill>
        <p:spPr>
          <a:xfrm>
            <a:off x="725780" y="4028173"/>
            <a:ext cx="1361905" cy="552381"/>
          </a:xfrm>
          <a:prstGeom prst="rect">
            <a:avLst/>
          </a:prstGeom>
        </p:spPr>
      </p:pic>
      <p:pic>
        <p:nvPicPr>
          <p:cNvPr id="52" name="Picture 51"/>
          <p:cNvPicPr>
            <a:picLocks noChangeAspect="1"/>
          </p:cNvPicPr>
          <p:nvPr/>
        </p:nvPicPr>
        <p:blipFill>
          <a:blip r:embed="rId13"/>
          <a:stretch>
            <a:fillRect/>
          </a:stretch>
        </p:blipFill>
        <p:spPr>
          <a:xfrm>
            <a:off x="725780" y="4839987"/>
            <a:ext cx="1361905" cy="552381"/>
          </a:xfrm>
          <a:prstGeom prst="rect">
            <a:avLst/>
          </a:prstGeom>
        </p:spPr>
      </p:pic>
      <p:pic>
        <p:nvPicPr>
          <p:cNvPr id="53" name="Picture 52"/>
          <p:cNvPicPr>
            <a:picLocks noChangeAspect="1"/>
          </p:cNvPicPr>
          <p:nvPr/>
        </p:nvPicPr>
        <p:blipFill>
          <a:blip r:embed="rId13"/>
          <a:stretch>
            <a:fillRect/>
          </a:stretch>
        </p:blipFill>
        <p:spPr>
          <a:xfrm>
            <a:off x="713970" y="5540002"/>
            <a:ext cx="1361905" cy="552381"/>
          </a:xfrm>
          <a:prstGeom prst="rect">
            <a:avLst/>
          </a:prstGeom>
        </p:spPr>
      </p:pic>
      <p:pic>
        <p:nvPicPr>
          <p:cNvPr id="54" name="Picture 53"/>
          <p:cNvPicPr>
            <a:picLocks noChangeAspect="1"/>
          </p:cNvPicPr>
          <p:nvPr/>
        </p:nvPicPr>
        <p:blipFill>
          <a:blip r:embed="rId13"/>
          <a:stretch>
            <a:fillRect/>
          </a:stretch>
        </p:blipFill>
        <p:spPr>
          <a:xfrm>
            <a:off x="713969" y="6279721"/>
            <a:ext cx="1361905" cy="552381"/>
          </a:xfrm>
          <a:prstGeom prst="rect">
            <a:avLst/>
          </a:prstGeom>
        </p:spPr>
      </p:pic>
      <p:cxnSp>
        <p:nvCxnSpPr>
          <p:cNvPr id="56" name="Straight Connector 55"/>
          <p:cNvCxnSpPr/>
          <p:nvPr/>
        </p:nvCxnSpPr>
        <p:spPr>
          <a:xfrm flipV="1">
            <a:off x="713969" y="2895328"/>
            <a:ext cx="1140231" cy="4089672"/>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a:blip r:embed="rId14"/>
          <a:stretch>
            <a:fillRect/>
          </a:stretch>
        </p:blipFill>
        <p:spPr>
          <a:xfrm>
            <a:off x="895212" y="3492998"/>
            <a:ext cx="1293485" cy="187108"/>
          </a:xfrm>
          <a:prstGeom prst="rect">
            <a:avLst/>
          </a:prstGeom>
        </p:spPr>
      </p:pic>
      <p:pic>
        <p:nvPicPr>
          <p:cNvPr id="58" name="Picture 57"/>
          <p:cNvPicPr>
            <a:picLocks noChangeAspect="1"/>
          </p:cNvPicPr>
          <p:nvPr/>
        </p:nvPicPr>
        <p:blipFill>
          <a:blip r:embed="rId14"/>
          <a:stretch>
            <a:fillRect/>
          </a:stretch>
        </p:blipFill>
        <p:spPr>
          <a:xfrm>
            <a:off x="766821" y="4406583"/>
            <a:ext cx="1293485" cy="187108"/>
          </a:xfrm>
          <a:prstGeom prst="rect">
            <a:avLst/>
          </a:prstGeom>
        </p:spPr>
      </p:pic>
      <p:pic>
        <p:nvPicPr>
          <p:cNvPr id="59" name="Picture 58"/>
          <p:cNvPicPr>
            <a:picLocks noChangeAspect="1"/>
          </p:cNvPicPr>
          <p:nvPr/>
        </p:nvPicPr>
        <p:blipFill>
          <a:blip r:embed="rId14"/>
          <a:stretch>
            <a:fillRect/>
          </a:stretch>
        </p:blipFill>
        <p:spPr>
          <a:xfrm>
            <a:off x="731133" y="5156004"/>
            <a:ext cx="1293485" cy="187108"/>
          </a:xfrm>
          <a:prstGeom prst="rect">
            <a:avLst/>
          </a:prstGeom>
        </p:spPr>
      </p:pic>
      <p:pic>
        <p:nvPicPr>
          <p:cNvPr id="60" name="Picture 59"/>
          <p:cNvPicPr>
            <a:picLocks noChangeAspect="1"/>
          </p:cNvPicPr>
          <p:nvPr/>
        </p:nvPicPr>
        <p:blipFill>
          <a:blip r:embed="rId14"/>
          <a:stretch>
            <a:fillRect/>
          </a:stretch>
        </p:blipFill>
        <p:spPr>
          <a:xfrm>
            <a:off x="650821" y="5838347"/>
            <a:ext cx="1293485" cy="187108"/>
          </a:xfrm>
          <a:prstGeom prst="rect">
            <a:avLst/>
          </a:prstGeom>
        </p:spPr>
      </p:pic>
      <p:pic>
        <p:nvPicPr>
          <p:cNvPr id="61" name="Picture 60"/>
          <p:cNvPicPr>
            <a:picLocks noChangeAspect="1"/>
          </p:cNvPicPr>
          <p:nvPr/>
        </p:nvPicPr>
        <p:blipFill>
          <a:blip r:embed="rId14"/>
          <a:stretch>
            <a:fillRect/>
          </a:stretch>
        </p:blipFill>
        <p:spPr>
          <a:xfrm>
            <a:off x="782389" y="6589992"/>
            <a:ext cx="1293485" cy="187108"/>
          </a:xfrm>
          <a:prstGeom prst="rect">
            <a:avLst/>
          </a:prstGeom>
        </p:spPr>
      </p:pic>
      <p:sp>
        <p:nvSpPr>
          <p:cNvPr id="62" name="Rectangle 61">
            <a:extLst>
              <a:ext uri="{FF2B5EF4-FFF2-40B4-BE49-F238E27FC236}">
                <a16:creationId xmlns:a16="http://schemas.microsoft.com/office/drawing/2014/main" id="{89A0C2B6-3CDE-4805-ABD2-4C69F839B820}"/>
              </a:ext>
            </a:extLst>
          </p:cNvPr>
          <p:cNvSpPr/>
          <p:nvPr/>
        </p:nvSpPr>
        <p:spPr>
          <a:xfrm>
            <a:off x="753963" y="2967163"/>
            <a:ext cx="11089755" cy="80793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9A0C2B6-3CDE-4805-ABD2-4C69F839B820}"/>
              </a:ext>
            </a:extLst>
          </p:cNvPr>
          <p:cNvSpPr/>
          <p:nvPr/>
        </p:nvSpPr>
        <p:spPr>
          <a:xfrm>
            <a:off x="781075" y="4747874"/>
            <a:ext cx="11089755" cy="67880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9A0C2B6-3CDE-4805-ABD2-4C69F839B820}"/>
              </a:ext>
            </a:extLst>
          </p:cNvPr>
          <p:cNvSpPr/>
          <p:nvPr/>
        </p:nvSpPr>
        <p:spPr>
          <a:xfrm>
            <a:off x="767968" y="5522947"/>
            <a:ext cx="11089755" cy="59182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9A0C2B6-3CDE-4805-ABD2-4C69F839B820}"/>
              </a:ext>
            </a:extLst>
          </p:cNvPr>
          <p:cNvSpPr/>
          <p:nvPr/>
        </p:nvSpPr>
        <p:spPr>
          <a:xfrm>
            <a:off x="790054" y="6246765"/>
            <a:ext cx="11089755" cy="59182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89A0C2B6-3CDE-4805-ABD2-4C69F839B820}"/>
              </a:ext>
            </a:extLst>
          </p:cNvPr>
          <p:cNvSpPr/>
          <p:nvPr/>
        </p:nvSpPr>
        <p:spPr>
          <a:xfrm>
            <a:off x="893615" y="830015"/>
            <a:ext cx="11089755" cy="101784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10635593" y="1217477"/>
            <a:ext cx="1536700" cy="26743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JOEL</a:t>
            </a:r>
          </a:p>
        </p:txBody>
      </p:sp>
      <p:sp>
        <p:nvSpPr>
          <p:cNvPr id="69" name="Rectangle 68"/>
          <p:cNvSpPr/>
          <p:nvPr/>
        </p:nvSpPr>
        <p:spPr>
          <a:xfrm>
            <a:off x="7670800" y="1290427"/>
            <a:ext cx="1244600" cy="434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PRICE</a:t>
            </a:r>
          </a:p>
        </p:txBody>
      </p:sp>
      <p:sp>
        <p:nvSpPr>
          <p:cNvPr id="70" name="Rectangle 69"/>
          <p:cNvSpPr/>
          <p:nvPr/>
        </p:nvSpPr>
        <p:spPr>
          <a:xfrm>
            <a:off x="7670800" y="1273182"/>
            <a:ext cx="1244600" cy="10979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MILITARY</a:t>
            </a:r>
          </a:p>
        </p:txBody>
      </p:sp>
      <p:pic>
        <p:nvPicPr>
          <p:cNvPr id="71" name="Picture 7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693922" y="4100601"/>
            <a:ext cx="917575" cy="436270"/>
          </a:xfrm>
          <a:prstGeom prst="rect">
            <a:avLst/>
          </a:prstGeom>
        </p:spPr>
      </p:pic>
      <p:pic>
        <p:nvPicPr>
          <p:cNvPr id="72" name="Picture 71"/>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4993397" y="4189118"/>
            <a:ext cx="649181" cy="321538"/>
          </a:xfrm>
          <a:prstGeom prst="rect">
            <a:avLst/>
          </a:prstGeom>
        </p:spPr>
      </p:pic>
      <p:sp>
        <p:nvSpPr>
          <p:cNvPr id="63" name="Rectangle 62">
            <a:extLst>
              <a:ext uri="{FF2B5EF4-FFF2-40B4-BE49-F238E27FC236}">
                <a16:creationId xmlns:a16="http://schemas.microsoft.com/office/drawing/2014/main" id="{89A0C2B6-3CDE-4805-ABD2-4C69F839B820}"/>
              </a:ext>
            </a:extLst>
          </p:cNvPr>
          <p:cNvSpPr/>
          <p:nvPr/>
        </p:nvSpPr>
        <p:spPr>
          <a:xfrm>
            <a:off x="753963" y="3947458"/>
            <a:ext cx="11089755" cy="67880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flipV="1">
            <a:off x="4838700" y="4167014"/>
            <a:ext cx="1955800" cy="339377"/>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554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366238" y="3729398"/>
            <a:ext cx="734026" cy="508381"/>
          </a:xfrm>
          <a:prstGeom prst="rect">
            <a:avLst/>
          </a:prstGeom>
        </p:spPr>
      </p:pic>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675476" y="1295401"/>
            <a:ext cx="364461" cy="547687"/>
          </a:xfrm>
          <a:prstGeom prst="rect">
            <a:avLst/>
          </a:prstGeom>
        </p:spPr>
      </p:pic>
      <p:sp>
        <p:nvSpPr>
          <p:cNvPr id="5" name="Rectangle 4">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959" y="966788"/>
            <a:ext cx="876300" cy="876300"/>
          </a:xfrm>
          <a:prstGeom prst="rect">
            <a:avLst/>
          </a:prstGeom>
        </p:spPr>
      </p:pic>
      <p:cxnSp>
        <p:nvCxnSpPr>
          <p:cNvPr id="9" name="Straight Connector 8"/>
          <p:cNvCxnSpPr/>
          <p:nvPr/>
        </p:nvCxnSpPr>
        <p:spPr>
          <a:xfrm>
            <a:off x="1675476" y="1404938"/>
            <a:ext cx="648624" cy="43815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675475" y="935593"/>
            <a:ext cx="2420150" cy="369332"/>
          </a:xfrm>
          <a:prstGeom prst="rect">
            <a:avLst/>
          </a:prstGeom>
          <a:noFill/>
        </p:spPr>
        <p:txBody>
          <a:bodyPr wrap="none" rtlCol="0">
            <a:spAutoFit/>
          </a:bodyPr>
          <a:lstStyle/>
          <a:p>
            <a:r>
              <a:rPr lang="en-US" strike="sngStrike" dirty="0"/>
              <a:t>Go the </a:t>
            </a:r>
            <a:r>
              <a:rPr lang="en-US" strike="sngStrike" dirty="0" err="1"/>
              <a:t>the</a:t>
            </a:r>
            <a:r>
              <a:rPr lang="en-US" strike="sngStrike" dirty="0"/>
              <a:t> </a:t>
            </a:r>
            <a:r>
              <a:rPr lang="en-US" dirty="0"/>
              <a:t>§</a:t>
            </a:r>
            <a:r>
              <a:rPr lang="en-US" dirty="0" err="1"/>
              <a:t>Zuhaelterei</a:t>
            </a:r>
            <a:endParaRPr lang="en-US" dirty="0"/>
          </a:p>
        </p:txBody>
      </p:sp>
      <p:sp>
        <p:nvSpPr>
          <p:cNvPr id="11" name="Rectangle 10">
            <a:extLst>
              <a:ext uri="{FF2B5EF4-FFF2-40B4-BE49-F238E27FC236}">
                <a16:creationId xmlns:a16="http://schemas.microsoft.com/office/drawing/2014/main" id="{89A0C2B6-3CDE-4805-ABD2-4C69F839B820}"/>
              </a:ext>
            </a:extLst>
          </p:cNvPr>
          <p:cNvSpPr/>
          <p:nvPr/>
        </p:nvSpPr>
        <p:spPr>
          <a:xfrm>
            <a:off x="1675476" y="1295401"/>
            <a:ext cx="364461" cy="54768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476250" y="1843088"/>
            <a:ext cx="11360150" cy="407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76250" y="2717800"/>
            <a:ext cx="11360150" cy="4072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0" y="1295400"/>
            <a:ext cx="652743" cy="369332"/>
          </a:xfrm>
          <a:prstGeom prst="rect">
            <a:avLst/>
          </a:prstGeom>
          <a:noFill/>
        </p:spPr>
        <p:txBody>
          <a:bodyPr wrap="none" rtlCol="0">
            <a:spAutoFit/>
          </a:bodyPr>
          <a:lstStyle/>
          <a:p>
            <a:r>
              <a:rPr lang="en-US" dirty="0"/>
              <a:t>2016</a:t>
            </a:r>
          </a:p>
        </p:txBody>
      </p:sp>
      <p:cxnSp>
        <p:nvCxnSpPr>
          <p:cNvPr id="17" name="Straight Connector 16"/>
          <p:cNvCxnSpPr/>
          <p:nvPr/>
        </p:nvCxnSpPr>
        <p:spPr>
          <a:xfrm>
            <a:off x="476250" y="3473528"/>
            <a:ext cx="11360150" cy="4072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76250" y="4393683"/>
            <a:ext cx="11360150" cy="4072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660" y="1843088"/>
            <a:ext cx="876300" cy="876300"/>
          </a:xfrm>
          <a:prstGeom prst="rect">
            <a:avLst/>
          </a:prstGeom>
        </p:spPr>
      </p:pic>
      <p:sp>
        <p:nvSpPr>
          <p:cNvPr id="20" name="TextBox 19"/>
          <p:cNvSpPr txBox="1"/>
          <p:nvPr/>
        </p:nvSpPr>
        <p:spPr>
          <a:xfrm>
            <a:off x="-72638" y="2181225"/>
            <a:ext cx="652743" cy="369332"/>
          </a:xfrm>
          <a:prstGeom prst="rect">
            <a:avLst/>
          </a:prstGeom>
          <a:noFill/>
        </p:spPr>
        <p:txBody>
          <a:bodyPr wrap="none" rtlCol="0">
            <a:spAutoFit/>
          </a:bodyPr>
          <a:lstStyle/>
          <a:p>
            <a:r>
              <a:rPr lang="en-US" dirty="0"/>
              <a:t>2016</a:t>
            </a:r>
          </a:p>
        </p:txBody>
      </p:sp>
      <p:sp>
        <p:nvSpPr>
          <p:cNvPr id="21" name="Rectangle 20"/>
          <p:cNvSpPr/>
          <p:nvPr/>
        </p:nvSpPr>
        <p:spPr>
          <a:xfrm>
            <a:off x="5257800" y="1195386"/>
            <a:ext cx="1010122" cy="34179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Stanford</a:t>
            </a:r>
          </a:p>
        </p:txBody>
      </p:sp>
      <p:sp>
        <p:nvSpPr>
          <p:cNvPr id="22" name="TextBox 21"/>
          <p:cNvSpPr txBox="1"/>
          <p:nvPr/>
        </p:nvSpPr>
        <p:spPr>
          <a:xfrm>
            <a:off x="2885550" y="1524000"/>
            <a:ext cx="2976136" cy="369332"/>
          </a:xfrm>
          <a:prstGeom prst="rect">
            <a:avLst/>
          </a:prstGeom>
          <a:noFill/>
        </p:spPr>
        <p:txBody>
          <a:bodyPr wrap="none" rtlCol="0">
            <a:spAutoFit/>
          </a:bodyPr>
          <a:lstStyle/>
          <a:p>
            <a:r>
              <a:rPr lang="en-US" b="1" dirty="0"/>
              <a:t>IMPORT</a:t>
            </a:r>
            <a:r>
              <a:rPr lang="en-US" dirty="0"/>
              <a:t> </a:t>
            </a:r>
            <a:r>
              <a:rPr lang="en-US" strike="sngStrike" dirty="0" err="1"/>
              <a:t>roth.ibm.dmiler.visa</a:t>
            </a:r>
            <a:r>
              <a:rPr lang="en-US" strike="sngStrike" dirty="0"/>
              <a:t>*</a:t>
            </a:r>
          </a:p>
        </p:txBody>
      </p:sp>
      <p:sp>
        <p:nvSpPr>
          <p:cNvPr id="23" name="TextBox 22"/>
          <p:cNvSpPr txBox="1"/>
          <p:nvPr/>
        </p:nvSpPr>
        <p:spPr>
          <a:xfrm>
            <a:off x="6705600" y="1120259"/>
            <a:ext cx="1607684" cy="369332"/>
          </a:xfrm>
          <a:prstGeom prst="rect">
            <a:avLst/>
          </a:prstGeom>
          <a:noFill/>
        </p:spPr>
        <p:txBody>
          <a:bodyPr wrap="none" rtlCol="0">
            <a:spAutoFit/>
          </a:bodyPr>
          <a:lstStyle/>
          <a:p>
            <a:r>
              <a:rPr lang="en-US" dirty="0"/>
              <a:t>VIRIGNA.MARY</a:t>
            </a: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6590" y="2738160"/>
            <a:ext cx="1015019" cy="681618"/>
          </a:xfrm>
          <a:prstGeom prst="rect">
            <a:avLst/>
          </a:prstGeom>
        </p:spPr>
      </p:pic>
      <p:pic>
        <p:nvPicPr>
          <p:cNvPr id="25" name="Picture 24"/>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695950" y="2812270"/>
            <a:ext cx="475999" cy="475999"/>
          </a:xfrm>
          <a:prstGeom prst="rect">
            <a:avLst/>
          </a:prstGeom>
        </p:spPr>
      </p:pic>
      <p:cxnSp>
        <p:nvCxnSpPr>
          <p:cNvPr id="27" name="Straight Connector 26"/>
          <p:cNvCxnSpPr/>
          <p:nvPr/>
        </p:nvCxnSpPr>
        <p:spPr>
          <a:xfrm flipV="1">
            <a:off x="3441700" y="2812270"/>
            <a:ext cx="931918" cy="60750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211509" y="2858317"/>
            <a:ext cx="460382" cy="230832"/>
          </a:xfrm>
          <a:prstGeom prst="rect">
            <a:avLst/>
          </a:prstGeom>
          <a:noFill/>
        </p:spPr>
        <p:txBody>
          <a:bodyPr wrap="none" rtlCol="0">
            <a:spAutoFit/>
          </a:bodyPr>
          <a:lstStyle/>
          <a:p>
            <a:r>
              <a:rPr lang="en-US" sz="900" strike="sngStrike" dirty="0"/>
              <a:t>dump</a:t>
            </a:r>
          </a:p>
        </p:txBody>
      </p:sp>
      <p:sp>
        <p:nvSpPr>
          <p:cNvPr id="29" name="TextBox 28"/>
          <p:cNvSpPr txBox="1"/>
          <p:nvPr/>
        </p:nvSpPr>
        <p:spPr>
          <a:xfrm>
            <a:off x="4782040" y="2925763"/>
            <a:ext cx="1777410" cy="369332"/>
          </a:xfrm>
          <a:prstGeom prst="rect">
            <a:avLst/>
          </a:prstGeom>
          <a:noFill/>
        </p:spPr>
        <p:txBody>
          <a:bodyPr wrap="none" rtlCol="0">
            <a:spAutoFit/>
          </a:bodyPr>
          <a:lstStyle/>
          <a:p>
            <a:r>
              <a:rPr lang="en-US" dirty="0"/>
              <a:t>HOMICIDE:JESUS</a:t>
            </a:r>
          </a:p>
        </p:txBody>
      </p:sp>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82258" y="2812269"/>
            <a:ext cx="825500" cy="602647"/>
          </a:xfrm>
          <a:prstGeom prst="rect">
            <a:avLst/>
          </a:prstGeom>
        </p:spPr>
      </p:pic>
      <p:pic>
        <p:nvPicPr>
          <p:cNvPr id="31" name="Picture 30"/>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929407" y="2812271"/>
            <a:ext cx="427758" cy="607508"/>
          </a:xfrm>
          <a:prstGeom prst="rect">
            <a:avLst/>
          </a:prstGeom>
        </p:spPr>
      </p:pic>
      <p:cxnSp>
        <p:nvCxnSpPr>
          <p:cNvPr id="33" name="Straight Connector 32"/>
          <p:cNvCxnSpPr/>
          <p:nvPr/>
        </p:nvCxnSpPr>
        <p:spPr>
          <a:xfrm flipV="1">
            <a:off x="7607758" y="2550557"/>
            <a:ext cx="1180642" cy="10816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1828776" y="2669979"/>
            <a:ext cx="931918" cy="60750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63526" y="5014668"/>
            <a:ext cx="11360150" cy="4072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24422" y="3499561"/>
            <a:ext cx="1124586" cy="796055"/>
          </a:xfrm>
          <a:prstGeom prst="rect">
            <a:avLst/>
          </a:prstGeom>
        </p:spPr>
      </p:pic>
      <p:sp>
        <p:nvSpPr>
          <p:cNvPr id="38" name="Rectangle 37"/>
          <p:cNvSpPr/>
          <p:nvPr/>
        </p:nvSpPr>
        <p:spPr>
          <a:xfrm>
            <a:off x="3088655" y="3511070"/>
            <a:ext cx="499962" cy="77804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10"/>
          <a:stretch>
            <a:fillRect/>
          </a:stretch>
        </p:blipFill>
        <p:spPr>
          <a:xfrm>
            <a:off x="522099" y="3615022"/>
            <a:ext cx="1361905" cy="552381"/>
          </a:xfrm>
          <a:prstGeom prst="rect">
            <a:avLst/>
          </a:prstGeom>
        </p:spPr>
      </p:pic>
      <p:sp>
        <p:nvSpPr>
          <p:cNvPr id="40" name="TextBox 39"/>
          <p:cNvSpPr txBox="1"/>
          <p:nvPr/>
        </p:nvSpPr>
        <p:spPr>
          <a:xfrm>
            <a:off x="-58510" y="3592512"/>
            <a:ext cx="652743" cy="369332"/>
          </a:xfrm>
          <a:prstGeom prst="rect">
            <a:avLst/>
          </a:prstGeom>
          <a:noFill/>
        </p:spPr>
        <p:txBody>
          <a:bodyPr wrap="none" rtlCol="0">
            <a:spAutoFit/>
          </a:bodyPr>
          <a:lstStyle/>
          <a:p>
            <a:r>
              <a:rPr lang="en-US" dirty="0"/>
              <a:t>1998</a:t>
            </a:r>
          </a:p>
        </p:txBody>
      </p:sp>
      <p:pic>
        <p:nvPicPr>
          <p:cNvPr id="41" name="Picture 40"/>
          <p:cNvPicPr>
            <a:picLocks noChangeAspect="1"/>
          </p:cNvPicPr>
          <p:nvPr/>
        </p:nvPicPr>
        <p:blipFill>
          <a:blip r:embed="rId11"/>
          <a:stretch>
            <a:fillRect/>
          </a:stretch>
        </p:blipFill>
        <p:spPr>
          <a:xfrm>
            <a:off x="3895890" y="3691798"/>
            <a:ext cx="921009" cy="589711"/>
          </a:xfrm>
          <a:prstGeom prst="rect">
            <a:avLst/>
          </a:prstGeom>
        </p:spPr>
      </p:pic>
      <p:sp>
        <p:nvSpPr>
          <p:cNvPr id="42" name="Rectangle 41"/>
          <p:cNvSpPr/>
          <p:nvPr/>
        </p:nvSpPr>
        <p:spPr>
          <a:xfrm>
            <a:off x="2309834" y="900603"/>
            <a:ext cx="1000082" cy="369332"/>
          </a:xfrm>
          <a:prstGeom prst="rect">
            <a:avLst/>
          </a:prstGeom>
        </p:spPr>
        <p:txBody>
          <a:bodyPr wrap="none">
            <a:spAutoFit/>
          </a:bodyPr>
          <a:lstStyle/>
          <a:p>
            <a:r>
              <a:rPr lang="en-US" b="1" dirty="0"/>
              <a:t>Monthly</a:t>
            </a:r>
            <a:endParaRPr lang="en-US" dirty="0"/>
          </a:p>
        </p:txBody>
      </p:sp>
      <p:sp>
        <p:nvSpPr>
          <p:cNvPr id="43" name="Rectangle 42">
            <a:extLst>
              <a:ext uri="{FF2B5EF4-FFF2-40B4-BE49-F238E27FC236}">
                <a16:creationId xmlns:a16="http://schemas.microsoft.com/office/drawing/2014/main" id="{89A0C2B6-3CDE-4805-ABD2-4C69F839B820}"/>
              </a:ext>
            </a:extLst>
          </p:cNvPr>
          <p:cNvSpPr/>
          <p:nvPr/>
        </p:nvSpPr>
        <p:spPr>
          <a:xfrm>
            <a:off x="3894648" y="3673784"/>
            <a:ext cx="998575" cy="61363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V="1">
            <a:off x="659660" y="3560159"/>
            <a:ext cx="876300" cy="69878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833513" y="3365881"/>
            <a:ext cx="1000082" cy="369332"/>
          </a:xfrm>
          <a:prstGeom prst="rect">
            <a:avLst/>
          </a:prstGeom>
          <a:noFill/>
        </p:spPr>
        <p:txBody>
          <a:bodyPr wrap="none" rtlCol="0">
            <a:spAutoFit/>
          </a:bodyPr>
          <a:lstStyle/>
          <a:p>
            <a:r>
              <a:rPr lang="en-US" b="1" dirty="0"/>
              <a:t>Monthly</a:t>
            </a:r>
          </a:p>
        </p:txBody>
      </p:sp>
      <p:sp>
        <p:nvSpPr>
          <p:cNvPr id="47" name="TextBox 46"/>
          <p:cNvSpPr txBox="1"/>
          <p:nvPr/>
        </p:nvSpPr>
        <p:spPr>
          <a:xfrm>
            <a:off x="5257800" y="3592512"/>
            <a:ext cx="1025348" cy="369332"/>
          </a:xfrm>
          <a:prstGeom prst="rect">
            <a:avLst/>
          </a:prstGeom>
          <a:solidFill>
            <a:srgbClr val="FF0000"/>
          </a:solidFill>
        </p:spPr>
        <p:txBody>
          <a:bodyPr wrap="square" rtlCol="0">
            <a:spAutoFit/>
          </a:bodyPr>
          <a:lstStyle/>
          <a:p>
            <a:r>
              <a:rPr lang="en-US" dirty="0">
                <a:solidFill>
                  <a:schemeClr val="bg1"/>
                </a:solidFill>
              </a:rPr>
              <a:t>Sales</a:t>
            </a:r>
          </a:p>
        </p:txBody>
      </p:sp>
      <p:sp>
        <p:nvSpPr>
          <p:cNvPr id="48" name="TextBox 47"/>
          <p:cNvSpPr txBox="1"/>
          <p:nvPr/>
        </p:nvSpPr>
        <p:spPr>
          <a:xfrm>
            <a:off x="6413966" y="3632200"/>
            <a:ext cx="732123" cy="369332"/>
          </a:xfrm>
          <a:prstGeom prst="rect">
            <a:avLst/>
          </a:prstGeom>
          <a:noFill/>
        </p:spPr>
        <p:txBody>
          <a:bodyPr wrap="none" rtlCol="0">
            <a:spAutoFit/>
          </a:bodyPr>
          <a:lstStyle/>
          <a:p>
            <a:r>
              <a:rPr lang="en-US" dirty="0"/>
              <a:t>CPVA </a:t>
            </a:r>
          </a:p>
        </p:txBody>
      </p:sp>
      <p:pic>
        <p:nvPicPr>
          <p:cNvPr id="49" name="Picture 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46089" y="3580368"/>
            <a:ext cx="1035486" cy="695363"/>
          </a:xfrm>
          <a:prstGeom prst="rect">
            <a:avLst/>
          </a:prstGeom>
        </p:spPr>
      </p:pic>
      <p:sp>
        <p:nvSpPr>
          <p:cNvPr id="50" name="TextBox 49"/>
          <p:cNvSpPr txBox="1"/>
          <p:nvPr/>
        </p:nvSpPr>
        <p:spPr>
          <a:xfrm>
            <a:off x="5257800" y="4001532"/>
            <a:ext cx="2612510" cy="369332"/>
          </a:xfrm>
          <a:prstGeom prst="rect">
            <a:avLst/>
          </a:prstGeom>
          <a:noFill/>
        </p:spPr>
        <p:txBody>
          <a:bodyPr wrap="none" rtlCol="0">
            <a:spAutoFit/>
          </a:bodyPr>
          <a:lstStyle/>
          <a:p>
            <a:r>
              <a:rPr lang="en-US" dirty="0"/>
              <a:t>CHEKCP CIEL(</a:t>
            </a:r>
            <a:r>
              <a:rPr lang="en-US" dirty="0" err="1"/>
              <a:t>infat</a:t>
            </a:r>
            <a:r>
              <a:rPr lang="en-US" dirty="0"/>
              <a:t> </a:t>
            </a:r>
            <a:r>
              <a:rPr lang="en-US" dirty="0" err="1"/>
              <a:t>dpert</a:t>
            </a:r>
            <a:r>
              <a:rPr lang="en-US" dirty="0"/>
              <a:t>_)</a:t>
            </a:r>
          </a:p>
        </p:txBody>
      </p:sp>
      <p:pic>
        <p:nvPicPr>
          <p:cNvPr id="51" name="Picture 50"/>
          <p:cNvPicPr>
            <a:picLocks noChangeAspect="1"/>
          </p:cNvPicPr>
          <p:nvPr/>
        </p:nvPicPr>
        <p:blipFill>
          <a:blip r:embed="rId13"/>
          <a:stretch>
            <a:fillRect/>
          </a:stretch>
        </p:blipFill>
        <p:spPr>
          <a:xfrm>
            <a:off x="537945" y="4001016"/>
            <a:ext cx="1293485" cy="187108"/>
          </a:xfrm>
          <a:prstGeom prst="rect">
            <a:avLst/>
          </a:prstGeom>
        </p:spPr>
      </p:pic>
      <p:sp>
        <p:nvSpPr>
          <p:cNvPr id="53" name="Rectangle 52">
            <a:extLst>
              <a:ext uri="{FF2B5EF4-FFF2-40B4-BE49-F238E27FC236}">
                <a16:creationId xmlns:a16="http://schemas.microsoft.com/office/drawing/2014/main" id="{89A0C2B6-3CDE-4805-ABD2-4C69F839B820}"/>
              </a:ext>
            </a:extLst>
          </p:cNvPr>
          <p:cNvSpPr/>
          <p:nvPr/>
        </p:nvSpPr>
        <p:spPr>
          <a:xfrm>
            <a:off x="733897" y="901368"/>
            <a:ext cx="11089755" cy="90258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9A0C2B6-3CDE-4805-ABD2-4C69F839B820}"/>
              </a:ext>
            </a:extLst>
          </p:cNvPr>
          <p:cNvSpPr/>
          <p:nvPr/>
        </p:nvSpPr>
        <p:spPr>
          <a:xfrm>
            <a:off x="659660" y="1882219"/>
            <a:ext cx="11089755" cy="81091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9A0C2B6-3CDE-4805-ABD2-4C69F839B820}"/>
              </a:ext>
            </a:extLst>
          </p:cNvPr>
          <p:cNvSpPr/>
          <p:nvPr/>
        </p:nvSpPr>
        <p:spPr>
          <a:xfrm>
            <a:off x="723044" y="2804878"/>
            <a:ext cx="11089755" cy="67154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a:blip r:embed="rId10"/>
          <a:stretch>
            <a:fillRect/>
          </a:stretch>
        </p:blipFill>
        <p:spPr>
          <a:xfrm>
            <a:off x="476250" y="4473119"/>
            <a:ext cx="1361905" cy="552381"/>
          </a:xfrm>
          <a:prstGeom prst="rect">
            <a:avLst/>
          </a:prstGeom>
        </p:spPr>
      </p:pic>
      <p:sp>
        <p:nvSpPr>
          <p:cNvPr id="62" name="Rectangle 61"/>
          <p:cNvSpPr/>
          <p:nvPr/>
        </p:nvSpPr>
        <p:spPr>
          <a:xfrm>
            <a:off x="10182804" y="3817710"/>
            <a:ext cx="1629995" cy="4617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MAINSTREET</a:t>
            </a:r>
          </a:p>
        </p:txBody>
      </p:sp>
      <p:sp>
        <p:nvSpPr>
          <p:cNvPr id="56" name="Rectangle 55">
            <a:extLst>
              <a:ext uri="{FF2B5EF4-FFF2-40B4-BE49-F238E27FC236}">
                <a16:creationId xmlns:a16="http://schemas.microsoft.com/office/drawing/2014/main" id="{89A0C2B6-3CDE-4805-ABD2-4C69F839B820}"/>
              </a:ext>
            </a:extLst>
          </p:cNvPr>
          <p:cNvSpPr/>
          <p:nvPr/>
        </p:nvSpPr>
        <p:spPr>
          <a:xfrm>
            <a:off x="659660" y="3596333"/>
            <a:ext cx="11089755" cy="67154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106151" y="4479781"/>
            <a:ext cx="652743" cy="369332"/>
          </a:xfrm>
          <a:prstGeom prst="rect">
            <a:avLst/>
          </a:prstGeom>
        </p:spPr>
        <p:txBody>
          <a:bodyPr wrap="none">
            <a:spAutoFit/>
          </a:bodyPr>
          <a:lstStyle/>
          <a:p>
            <a:r>
              <a:rPr lang="en-US" dirty="0"/>
              <a:t>1998</a:t>
            </a:r>
          </a:p>
        </p:txBody>
      </p:sp>
      <p:pic>
        <p:nvPicPr>
          <p:cNvPr id="64" name="Picture 63"/>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2072732" y="4546306"/>
            <a:ext cx="502733" cy="375116"/>
          </a:xfrm>
          <a:prstGeom prst="rect">
            <a:avLst/>
          </a:prstGeom>
        </p:spPr>
      </p:pic>
      <p:pic>
        <p:nvPicPr>
          <p:cNvPr id="65" name="Picture 64"/>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6077360" y="4489351"/>
            <a:ext cx="730330" cy="408985"/>
          </a:xfrm>
          <a:prstGeom prst="rect">
            <a:avLst/>
          </a:prstGeom>
        </p:spPr>
      </p:pic>
      <p:cxnSp>
        <p:nvCxnSpPr>
          <p:cNvPr id="67" name="Straight Connector 66"/>
          <p:cNvCxnSpPr/>
          <p:nvPr/>
        </p:nvCxnSpPr>
        <p:spPr>
          <a:xfrm flipV="1">
            <a:off x="5861686" y="4489351"/>
            <a:ext cx="1333322" cy="25995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7410682" y="4380578"/>
            <a:ext cx="3375219" cy="369332"/>
          </a:xfrm>
          <a:prstGeom prst="rect">
            <a:avLst/>
          </a:prstGeom>
          <a:noFill/>
        </p:spPr>
        <p:txBody>
          <a:bodyPr wrap="none" rtlCol="0">
            <a:spAutoFit/>
          </a:bodyPr>
          <a:lstStyle/>
          <a:p>
            <a:r>
              <a:rPr lang="en-US" dirty="0"/>
              <a:t>41.nonPoliceSexabuse.FBI.</a:t>
            </a:r>
            <a:r>
              <a:rPr lang="en-US" sz="800" strike="sngStrike" dirty="0"/>
              <a:t>marx(</a:t>
            </a:r>
            <a:r>
              <a:rPr lang="en-US" sz="800" strike="sngStrike" dirty="0" err="1"/>
              <a:t>pinebrook</a:t>
            </a:r>
            <a:r>
              <a:rPr lang="en-US" sz="800" strike="sngStrike" dirty="0"/>
              <a:t>)</a:t>
            </a:r>
          </a:p>
        </p:txBody>
      </p:sp>
      <p:pic>
        <p:nvPicPr>
          <p:cNvPr id="69" name="Picture 68"/>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9994913" y="4685309"/>
            <a:ext cx="363632" cy="203634"/>
          </a:xfrm>
          <a:prstGeom prst="rect">
            <a:avLst/>
          </a:prstGeom>
        </p:spPr>
      </p:pic>
      <p:sp>
        <p:nvSpPr>
          <p:cNvPr id="70" name="TextBox 69"/>
          <p:cNvSpPr txBox="1"/>
          <p:nvPr/>
        </p:nvSpPr>
        <p:spPr>
          <a:xfrm>
            <a:off x="8313284" y="4665146"/>
            <a:ext cx="1574790" cy="646331"/>
          </a:xfrm>
          <a:prstGeom prst="rect">
            <a:avLst/>
          </a:prstGeom>
          <a:noFill/>
        </p:spPr>
        <p:txBody>
          <a:bodyPr wrap="none" rtlCol="0">
            <a:spAutoFit/>
          </a:bodyPr>
          <a:lstStyle/>
          <a:p>
            <a:r>
              <a:rPr lang="en-US" dirty="0" err="1"/>
              <a:t>Dr</a:t>
            </a:r>
            <a:r>
              <a:rPr lang="en-US" dirty="0"/>
              <a:t> </a:t>
            </a:r>
            <a:r>
              <a:rPr lang="en-US" dirty="0" err="1"/>
              <a:t>diter</a:t>
            </a:r>
            <a:r>
              <a:rPr lang="en-US" dirty="0"/>
              <a:t> </a:t>
            </a:r>
            <a:r>
              <a:rPr lang="en-US" dirty="0" err="1"/>
              <a:t>zecher</a:t>
            </a:r>
            <a:endParaRPr lang="en-US" dirty="0"/>
          </a:p>
          <a:p>
            <a:endParaRPr lang="en-US" dirty="0"/>
          </a:p>
        </p:txBody>
      </p:sp>
      <p:sp>
        <p:nvSpPr>
          <p:cNvPr id="71" name="TextBox 70"/>
          <p:cNvSpPr txBox="1"/>
          <p:nvPr/>
        </p:nvSpPr>
        <p:spPr>
          <a:xfrm>
            <a:off x="10838483" y="4862983"/>
            <a:ext cx="1083951" cy="215444"/>
          </a:xfrm>
          <a:prstGeom prst="rect">
            <a:avLst/>
          </a:prstGeom>
          <a:noFill/>
        </p:spPr>
        <p:txBody>
          <a:bodyPr wrap="none" rtlCol="0">
            <a:spAutoFit/>
          </a:bodyPr>
          <a:lstStyle/>
          <a:p>
            <a:r>
              <a:rPr lang="en-US" sz="800" dirty="0"/>
              <a:t>Police </a:t>
            </a:r>
            <a:r>
              <a:rPr lang="en-US" sz="800" dirty="0" err="1"/>
              <a:t>Sirnce</a:t>
            </a:r>
            <a:r>
              <a:rPr lang="en-US" sz="800" dirty="0"/>
              <a:t>: 3:41PM</a:t>
            </a:r>
          </a:p>
        </p:txBody>
      </p:sp>
      <p:cxnSp>
        <p:nvCxnSpPr>
          <p:cNvPr id="73" name="Straight Connector 72"/>
          <p:cNvCxnSpPr/>
          <p:nvPr/>
        </p:nvCxnSpPr>
        <p:spPr>
          <a:xfrm flipV="1">
            <a:off x="8143286" y="4888943"/>
            <a:ext cx="1651726" cy="939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flipV="1">
            <a:off x="9888074" y="4685309"/>
            <a:ext cx="577310" cy="236113"/>
          </a:xfrm>
          <a:prstGeom prst="line">
            <a:avLst/>
          </a:prstGeom>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8963868" y="4884451"/>
            <a:ext cx="898003" cy="215444"/>
          </a:xfrm>
          <a:prstGeom prst="rect">
            <a:avLst/>
          </a:prstGeom>
          <a:noFill/>
        </p:spPr>
        <p:txBody>
          <a:bodyPr wrap="none" rtlCol="0">
            <a:spAutoFit/>
          </a:bodyPr>
          <a:lstStyle/>
          <a:p>
            <a:r>
              <a:rPr lang="en-US" sz="800" strike="sngStrike" dirty="0" err="1"/>
              <a:t>Walkdorf</a:t>
            </a:r>
            <a:r>
              <a:rPr lang="en-US" sz="800" strike="sngStrike" dirty="0"/>
              <a:t> </a:t>
            </a:r>
            <a:r>
              <a:rPr lang="en-US" sz="800" strike="sngStrike" dirty="0" err="1"/>
              <a:t>schuler</a:t>
            </a:r>
            <a:endParaRPr lang="en-US" sz="800" strike="sngStrike" dirty="0"/>
          </a:p>
        </p:txBody>
      </p:sp>
      <p:sp>
        <p:nvSpPr>
          <p:cNvPr id="80" name="Rectangle 79"/>
          <p:cNvSpPr/>
          <p:nvPr/>
        </p:nvSpPr>
        <p:spPr>
          <a:xfrm>
            <a:off x="8176137" y="4506031"/>
            <a:ext cx="1760995" cy="369332"/>
          </a:xfrm>
          <a:prstGeom prst="rect">
            <a:avLst/>
          </a:prstGeom>
        </p:spPr>
        <p:txBody>
          <a:bodyPr wrap="none">
            <a:spAutoFit/>
          </a:bodyPr>
          <a:lstStyle/>
          <a:p>
            <a:r>
              <a:rPr lang="en-US" b="1" strike="sngStrike" dirty="0"/>
              <a:t>Wieland </a:t>
            </a:r>
            <a:r>
              <a:rPr lang="en-US" strike="sngStrike" dirty="0" err="1"/>
              <a:t>Backess</a:t>
            </a:r>
            <a:endParaRPr lang="en-US" strike="sngStrike" dirty="0"/>
          </a:p>
        </p:txBody>
      </p:sp>
      <p:pic>
        <p:nvPicPr>
          <p:cNvPr id="81" name="Picture 80"/>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9572037" y="4580509"/>
            <a:ext cx="302936" cy="126970"/>
          </a:xfrm>
          <a:prstGeom prst="rect">
            <a:avLst/>
          </a:prstGeom>
        </p:spPr>
      </p:pic>
      <p:sp>
        <p:nvSpPr>
          <p:cNvPr id="82" name="TextBox 81"/>
          <p:cNvSpPr txBox="1"/>
          <p:nvPr/>
        </p:nvSpPr>
        <p:spPr>
          <a:xfrm>
            <a:off x="7237199" y="4816422"/>
            <a:ext cx="988604" cy="369332"/>
          </a:xfrm>
          <a:prstGeom prst="rect">
            <a:avLst/>
          </a:prstGeom>
          <a:noFill/>
        </p:spPr>
        <p:txBody>
          <a:bodyPr wrap="none" rtlCol="0">
            <a:spAutoFit/>
          </a:bodyPr>
          <a:lstStyle/>
          <a:p>
            <a:r>
              <a:rPr lang="en-US" dirty="0"/>
              <a:t>SAP </a:t>
            </a:r>
            <a:r>
              <a:rPr lang="en-US" dirty="0" err="1"/>
              <a:t>wafl</a:t>
            </a:r>
            <a:endParaRPr lang="en-US" dirty="0"/>
          </a:p>
        </p:txBody>
      </p:sp>
      <p:sp>
        <p:nvSpPr>
          <p:cNvPr id="83" name="TextBox 82"/>
          <p:cNvSpPr txBox="1"/>
          <p:nvPr/>
        </p:nvSpPr>
        <p:spPr>
          <a:xfrm>
            <a:off x="7429478" y="4467910"/>
            <a:ext cx="3116494" cy="369332"/>
          </a:xfrm>
          <a:prstGeom prst="rect">
            <a:avLst/>
          </a:prstGeom>
          <a:solidFill>
            <a:srgbClr val="FF0000"/>
          </a:solidFill>
        </p:spPr>
        <p:txBody>
          <a:bodyPr wrap="none" rtlCol="0">
            <a:spAutoFit/>
          </a:bodyPr>
          <a:lstStyle/>
          <a:p>
            <a:r>
              <a:rPr lang="en-US" dirty="0">
                <a:solidFill>
                  <a:schemeClr val="bg1"/>
                </a:solidFill>
              </a:rPr>
              <a:t>HOMICDIE:LUX:WALDOR:SALES</a:t>
            </a:r>
          </a:p>
        </p:txBody>
      </p:sp>
      <p:sp>
        <p:nvSpPr>
          <p:cNvPr id="84" name="TextBox 83"/>
          <p:cNvSpPr txBox="1"/>
          <p:nvPr/>
        </p:nvSpPr>
        <p:spPr>
          <a:xfrm>
            <a:off x="8450388" y="4628992"/>
            <a:ext cx="1505540" cy="215444"/>
          </a:xfrm>
          <a:prstGeom prst="rect">
            <a:avLst/>
          </a:prstGeom>
          <a:noFill/>
        </p:spPr>
        <p:txBody>
          <a:bodyPr wrap="none" rtlCol="0">
            <a:spAutoFit/>
          </a:bodyPr>
          <a:lstStyle/>
          <a:p>
            <a:r>
              <a:rPr lang="en-US" sz="800" strike="sngStrike" dirty="0"/>
              <a:t>Tiger Woods, </a:t>
            </a:r>
            <a:r>
              <a:rPr lang="en-US" sz="800" strike="sngStrike" dirty="0" err="1"/>
              <a:t>Walford</a:t>
            </a:r>
            <a:r>
              <a:rPr lang="en-US" sz="800" strike="sngStrike" dirty="0"/>
              <a:t> SAP </a:t>
            </a:r>
            <a:r>
              <a:rPr lang="en-US" sz="800" strike="sngStrike" dirty="0" err="1"/>
              <a:t>GOlF</a:t>
            </a:r>
            <a:endParaRPr lang="en-US" sz="800" strike="sngStrike" dirty="0"/>
          </a:p>
        </p:txBody>
      </p:sp>
      <p:cxnSp>
        <p:nvCxnSpPr>
          <p:cNvPr id="86" name="Straight Connector 85"/>
          <p:cNvCxnSpPr/>
          <p:nvPr/>
        </p:nvCxnSpPr>
        <p:spPr>
          <a:xfrm flipV="1">
            <a:off x="1884004" y="4476706"/>
            <a:ext cx="925871" cy="54399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088655" y="4652576"/>
            <a:ext cx="2117887" cy="369332"/>
          </a:xfrm>
          <a:prstGeom prst="rect">
            <a:avLst/>
          </a:prstGeom>
          <a:noFill/>
        </p:spPr>
        <p:txBody>
          <a:bodyPr wrap="none" rtlCol="0">
            <a:spAutoFit/>
          </a:bodyPr>
          <a:lstStyle/>
          <a:p>
            <a:r>
              <a:rPr lang="en-US" dirty="0"/>
              <a:t>JFK</a:t>
            </a:r>
            <a:r>
              <a:rPr lang="en-US" strike="sngStrike" dirty="0"/>
              <a:t>(lee)</a:t>
            </a:r>
            <a:r>
              <a:rPr lang="en-US" dirty="0"/>
              <a:t>.KING</a:t>
            </a:r>
            <a:r>
              <a:rPr lang="en-US" strike="sngStrike" dirty="0"/>
              <a:t>(</a:t>
            </a:r>
            <a:r>
              <a:rPr lang="en-US" strike="sngStrike" dirty="0" err="1"/>
              <a:t>bruce</a:t>
            </a:r>
            <a:r>
              <a:rPr lang="en-US" strike="sngStrike" dirty="0"/>
              <a:t>)</a:t>
            </a:r>
          </a:p>
        </p:txBody>
      </p:sp>
      <p:sp>
        <p:nvSpPr>
          <p:cNvPr id="58" name="Rectangle 57">
            <a:extLst>
              <a:ext uri="{FF2B5EF4-FFF2-40B4-BE49-F238E27FC236}">
                <a16:creationId xmlns:a16="http://schemas.microsoft.com/office/drawing/2014/main" id="{89A0C2B6-3CDE-4805-ABD2-4C69F839B820}"/>
              </a:ext>
            </a:extLst>
          </p:cNvPr>
          <p:cNvSpPr/>
          <p:nvPr/>
        </p:nvSpPr>
        <p:spPr>
          <a:xfrm>
            <a:off x="746645" y="4440804"/>
            <a:ext cx="11089755" cy="55183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81333" y="5150765"/>
            <a:ext cx="652743" cy="369332"/>
          </a:xfrm>
          <a:prstGeom prst="rect">
            <a:avLst/>
          </a:prstGeom>
        </p:spPr>
        <p:txBody>
          <a:bodyPr wrap="none">
            <a:spAutoFit/>
          </a:bodyPr>
          <a:lstStyle/>
          <a:p>
            <a:r>
              <a:rPr lang="en-US" dirty="0"/>
              <a:t>1998</a:t>
            </a:r>
          </a:p>
        </p:txBody>
      </p:sp>
      <p:pic>
        <p:nvPicPr>
          <p:cNvPr id="89" name="Picture 88"/>
          <p:cNvPicPr>
            <a:picLocks noChangeAspect="1"/>
          </p:cNvPicPr>
          <p:nvPr/>
        </p:nvPicPr>
        <p:blipFill>
          <a:blip r:embed="rId10"/>
          <a:stretch>
            <a:fillRect/>
          </a:stretch>
        </p:blipFill>
        <p:spPr>
          <a:xfrm>
            <a:off x="580105" y="5182177"/>
            <a:ext cx="1361905" cy="552381"/>
          </a:xfrm>
          <a:prstGeom prst="rect">
            <a:avLst/>
          </a:prstGeom>
        </p:spPr>
      </p:pic>
      <p:cxnSp>
        <p:nvCxnSpPr>
          <p:cNvPr id="91" name="Straight Connector 90"/>
          <p:cNvCxnSpPr/>
          <p:nvPr/>
        </p:nvCxnSpPr>
        <p:spPr>
          <a:xfrm flipV="1">
            <a:off x="821803" y="5067559"/>
            <a:ext cx="714157" cy="47587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733897" y="4532470"/>
            <a:ext cx="701364" cy="330513"/>
          </a:xfrm>
          <a:prstGeom prst="line">
            <a:avLst/>
          </a:prstGeom>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3309916" y="5311477"/>
            <a:ext cx="770404" cy="369332"/>
          </a:xfrm>
          <a:prstGeom prst="rect">
            <a:avLst/>
          </a:prstGeom>
          <a:noFill/>
        </p:spPr>
        <p:txBody>
          <a:bodyPr wrap="none" rtlCol="0">
            <a:spAutoFit/>
          </a:bodyPr>
          <a:lstStyle/>
          <a:p>
            <a:r>
              <a:rPr lang="en-US" b="1" dirty="0"/>
              <a:t>Friday</a:t>
            </a:r>
          </a:p>
        </p:txBody>
      </p:sp>
      <p:sp>
        <p:nvSpPr>
          <p:cNvPr id="95" name="Rectangle 94"/>
          <p:cNvSpPr/>
          <p:nvPr/>
        </p:nvSpPr>
        <p:spPr>
          <a:xfrm>
            <a:off x="-73658" y="5610245"/>
            <a:ext cx="705642" cy="369332"/>
          </a:xfrm>
          <a:prstGeom prst="rect">
            <a:avLst/>
          </a:prstGeom>
        </p:spPr>
        <p:txBody>
          <a:bodyPr wrap="none">
            <a:spAutoFit/>
          </a:bodyPr>
          <a:lstStyle/>
          <a:p>
            <a:r>
              <a:rPr lang="en-US" dirty="0"/>
              <a:t>1999 </a:t>
            </a:r>
          </a:p>
        </p:txBody>
      </p:sp>
      <p:pic>
        <p:nvPicPr>
          <p:cNvPr id="96" name="Picture 9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638202" y="6085615"/>
            <a:ext cx="914845" cy="346352"/>
          </a:xfrm>
          <a:prstGeom prst="rect">
            <a:avLst/>
          </a:prstGeom>
        </p:spPr>
      </p:pic>
      <p:sp>
        <p:nvSpPr>
          <p:cNvPr id="97" name="Rectangle 96"/>
          <p:cNvSpPr/>
          <p:nvPr/>
        </p:nvSpPr>
        <p:spPr>
          <a:xfrm>
            <a:off x="7623605" y="5474239"/>
            <a:ext cx="1029962" cy="369332"/>
          </a:xfrm>
          <a:prstGeom prst="rect">
            <a:avLst/>
          </a:prstGeom>
        </p:spPr>
        <p:txBody>
          <a:bodyPr wrap="none">
            <a:spAutoFit/>
          </a:bodyPr>
          <a:lstStyle/>
          <a:p>
            <a:r>
              <a:rPr lang="en-US" b="1" dirty="0"/>
              <a:t>Saturday</a:t>
            </a:r>
          </a:p>
        </p:txBody>
      </p:sp>
      <p:sp>
        <p:nvSpPr>
          <p:cNvPr id="98" name="Rectangle 97"/>
          <p:cNvSpPr/>
          <p:nvPr/>
        </p:nvSpPr>
        <p:spPr>
          <a:xfrm>
            <a:off x="8654417" y="5201169"/>
            <a:ext cx="652743" cy="369332"/>
          </a:xfrm>
          <a:prstGeom prst="rect">
            <a:avLst/>
          </a:prstGeom>
        </p:spPr>
        <p:txBody>
          <a:bodyPr wrap="square">
            <a:spAutoFit/>
          </a:bodyPr>
          <a:lstStyle/>
          <a:p>
            <a:r>
              <a:rPr lang="en-US" dirty="0"/>
              <a:t>2000</a:t>
            </a:r>
          </a:p>
        </p:txBody>
      </p:sp>
      <p:pic>
        <p:nvPicPr>
          <p:cNvPr id="99" name="Picture 9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279172" y="6118760"/>
            <a:ext cx="914845" cy="346352"/>
          </a:xfrm>
          <a:prstGeom prst="rect">
            <a:avLst/>
          </a:prstGeom>
        </p:spPr>
      </p:pic>
      <p:sp>
        <p:nvSpPr>
          <p:cNvPr id="100" name="Rectangle 99"/>
          <p:cNvSpPr/>
          <p:nvPr/>
        </p:nvSpPr>
        <p:spPr>
          <a:xfrm>
            <a:off x="2098657" y="5345684"/>
            <a:ext cx="1057725" cy="369332"/>
          </a:xfrm>
          <a:prstGeom prst="rect">
            <a:avLst/>
          </a:prstGeom>
        </p:spPr>
        <p:txBody>
          <a:bodyPr wrap="none">
            <a:spAutoFit/>
          </a:bodyPr>
          <a:lstStyle/>
          <a:p>
            <a:r>
              <a:rPr lang="en-US" b="1" dirty="0"/>
              <a:t>Thursday</a:t>
            </a:r>
          </a:p>
        </p:txBody>
      </p:sp>
      <p:pic>
        <p:nvPicPr>
          <p:cNvPr id="101" name="Picture 10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39937" y="6005312"/>
            <a:ext cx="914845" cy="346352"/>
          </a:xfrm>
          <a:prstGeom prst="rect">
            <a:avLst/>
          </a:prstGeom>
        </p:spPr>
      </p:pic>
      <p:sp>
        <p:nvSpPr>
          <p:cNvPr id="102" name="Rectangle 101"/>
          <p:cNvSpPr/>
          <p:nvPr/>
        </p:nvSpPr>
        <p:spPr>
          <a:xfrm>
            <a:off x="8679309" y="5549892"/>
            <a:ext cx="1029962" cy="369332"/>
          </a:xfrm>
          <a:prstGeom prst="rect">
            <a:avLst/>
          </a:prstGeom>
        </p:spPr>
        <p:txBody>
          <a:bodyPr wrap="none">
            <a:spAutoFit/>
          </a:bodyPr>
          <a:lstStyle/>
          <a:p>
            <a:r>
              <a:rPr lang="en-US" b="1" dirty="0"/>
              <a:t>Saturday</a:t>
            </a:r>
          </a:p>
        </p:txBody>
      </p:sp>
      <p:sp>
        <p:nvSpPr>
          <p:cNvPr id="103" name="Rectangle 102"/>
          <p:cNvSpPr/>
          <p:nvPr/>
        </p:nvSpPr>
        <p:spPr>
          <a:xfrm>
            <a:off x="10465384" y="5946753"/>
            <a:ext cx="1707154" cy="562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a:t>
            </a:r>
          </a:p>
        </p:txBody>
      </p:sp>
      <p:sp>
        <p:nvSpPr>
          <p:cNvPr id="104" name="Rectangle 103"/>
          <p:cNvSpPr/>
          <p:nvPr/>
        </p:nvSpPr>
        <p:spPr>
          <a:xfrm>
            <a:off x="9648293" y="5881561"/>
            <a:ext cx="581730" cy="75756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ounded Rectangle 104"/>
          <p:cNvSpPr/>
          <p:nvPr/>
        </p:nvSpPr>
        <p:spPr>
          <a:xfrm>
            <a:off x="9600802" y="5941257"/>
            <a:ext cx="710252" cy="73681"/>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ounded Rectangle 105"/>
          <p:cNvSpPr/>
          <p:nvPr/>
        </p:nvSpPr>
        <p:spPr>
          <a:xfrm>
            <a:off x="9946961" y="6178488"/>
            <a:ext cx="427651" cy="553506"/>
          </a:xfrm>
          <a:prstGeom prst="round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9795012" y="6104811"/>
            <a:ext cx="365774" cy="2468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08" name="Oval 107"/>
          <p:cNvSpPr/>
          <p:nvPr/>
        </p:nvSpPr>
        <p:spPr>
          <a:xfrm>
            <a:off x="9842503" y="6331814"/>
            <a:ext cx="365774" cy="2468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p:cNvSpPr txBox="1"/>
          <p:nvPr/>
        </p:nvSpPr>
        <p:spPr>
          <a:xfrm>
            <a:off x="7237199" y="5305498"/>
            <a:ext cx="631904" cy="369332"/>
          </a:xfrm>
          <a:prstGeom prst="rect">
            <a:avLst/>
          </a:prstGeom>
          <a:noFill/>
        </p:spPr>
        <p:txBody>
          <a:bodyPr wrap="none" rtlCol="0">
            <a:spAutoFit/>
          </a:bodyPr>
          <a:lstStyle/>
          <a:p>
            <a:r>
              <a:rPr lang="en-US" dirty="0"/>
              <a:t>5AM</a:t>
            </a:r>
          </a:p>
        </p:txBody>
      </p:sp>
      <p:sp>
        <p:nvSpPr>
          <p:cNvPr id="110" name="TextBox 109"/>
          <p:cNvSpPr txBox="1"/>
          <p:nvPr/>
        </p:nvSpPr>
        <p:spPr>
          <a:xfrm>
            <a:off x="5206542" y="5458367"/>
            <a:ext cx="1446230" cy="369332"/>
          </a:xfrm>
          <a:prstGeom prst="rect">
            <a:avLst/>
          </a:prstGeom>
          <a:noFill/>
        </p:spPr>
        <p:txBody>
          <a:bodyPr wrap="none" rtlCol="0">
            <a:spAutoFit/>
          </a:bodyPr>
          <a:lstStyle/>
          <a:p>
            <a:r>
              <a:rPr lang="en-US" dirty="0"/>
              <a:t>8:00AM-5AM</a:t>
            </a:r>
          </a:p>
        </p:txBody>
      </p:sp>
      <p:pic>
        <p:nvPicPr>
          <p:cNvPr id="111" name="Picture 110"/>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3688801" y="5729142"/>
            <a:ext cx="606737" cy="197113"/>
          </a:xfrm>
          <a:prstGeom prst="rect">
            <a:avLst/>
          </a:prstGeom>
        </p:spPr>
      </p:pic>
      <p:cxnSp>
        <p:nvCxnSpPr>
          <p:cNvPr id="113" name="Straight Connector 112"/>
          <p:cNvCxnSpPr/>
          <p:nvPr/>
        </p:nvCxnSpPr>
        <p:spPr>
          <a:xfrm flipV="1">
            <a:off x="4046591" y="5476064"/>
            <a:ext cx="1093239" cy="152869"/>
          </a:xfrm>
          <a:prstGeom prst="line">
            <a:avLst/>
          </a:prstGeom>
        </p:spPr>
        <p:style>
          <a:lnRef idx="1">
            <a:schemeClr val="accent1"/>
          </a:lnRef>
          <a:fillRef idx="0">
            <a:schemeClr val="accent1"/>
          </a:fillRef>
          <a:effectRef idx="0">
            <a:schemeClr val="accent1"/>
          </a:effectRef>
          <a:fontRef idx="minor">
            <a:schemeClr val="tx1"/>
          </a:fontRef>
        </p:style>
      </p:cxnSp>
      <p:pic>
        <p:nvPicPr>
          <p:cNvPr id="115" name="Picture 114"/>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2394083" y="5711119"/>
            <a:ext cx="606737" cy="197113"/>
          </a:xfrm>
          <a:prstGeom prst="rect">
            <a:avLst/>
          </a:prstGeom>
        </p:spPr>
      </p:pic>
      <p:cxnSp>
        <p:nvCxnSpPr>
          <p:cNvPr id="114" name="Straight Connector 113"/>
          <p:cNvCxnSpPr/>
          <p:nvPr/>
        </p:nvCxnSpPr>
        <p:spPr>
          <a:xfrm flipV="1">
            <a:off x="2171348" y="5718477"/>
            <a:ext cx="1093239" cy="152869"/>
          </a:xfrm>
          <a:prstGeom prst="line">
            <a:avLst/>
          </a:prstGeom>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1111244" y="5695040"/>
            <a:ext cx="1446230" cy="369332"/>
          </a:xfrm>
          <a:prstGeom prst="rect">
            <a:avLst/>
          </a:prstGeom>
          <a:noFill/>
        </p:spPr>
        <p:txBody>
          <a:bodyPr wrap="none" rtlCol="0">
            <a:spAutoFit/>
          </a:bodyPr>
          <a:lstStyle/>
          <a:p>
            <a:r>
              <a:rPr lang="en-US" dirty="0"/>
              <a:t>8:00AM-5AM</a:t>
            </a:r>
          </a:p>
        </p:txBody>
      </p:sp>
      <p:sp>
        <p:nvSpPr>
          <p:cNvPr id="117" name="TextBox 116"/>
          <p:cNvSpPr txBox="1"/>
          <p:nvPr/>
        </p:nvSpPr>
        <p:spPr>
          <a:xfrm>
            <a:off x="3698373" y="5781173"/>
            <a:ext cx="1195968" cy="369332"/>
          </a:xfrm>
          <a:prstGeom prst="rect">
            <a:avLst/>
          </a:prstGeom>
          <a:noFill/>
        </p:spPr>
        <p:txBody>
          <a:bodyPr wrap="none" rtlCol="0">
            <a:spAutoFit/>
          </a:bodyPr>
          <a:lstStyle/>
          <a:p>
            <a:r>
              <a:rPr lang="en-US" dirty="0"/>
              <a:t>3Hr Edison</a:t>
            </a:r>
          </a:p>
        </p:txBody>
      </p:sp>
      <p:cxnSp>
        <p:nvCxnSpPr>
          <p:cNvPr id="119" name="Straight Connector 118"/>
          <p:cNvCxnSpPr/>
          <p:nvPr/>
        </p:nvCxnSpPr>
        <p:spPr>
          <a:xfrm flipV="1">
            <a:off x="3338636" y="6104811"/>
            <a:ext cx="1314387" cy="4738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1801136" y="5852678"/>
            <a:ext cx="1314387" cy="4738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7901124" y="5941560"/>
            <a:ext cx="1314387" cy="47385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1953536" y="6005078"/>
            <a:ext cx="1314387" cy="47385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3" name="Rectangle 122"/>
          <p:cNvSpPr/>
          <p:nvPr/>
        </p:nvSpPr>
        <p:spPr>
          <a:xfrm>
            <a:off x="-39822" y="6178961"/>
            <a:ext cx="652743" cy="369332"/>
          </a:xfrm>
          <a:prstGeom prst="rect">
            <a:avLst/>
          </a:prstGeom>
        </p:spPr>
        <p:txBody>
          <a:bodyPr wrap="none">
            <a:spAutoFit/>
          </a:bodyPr>
          <a:lstStyle/>
          <a:p>
            <a:r>
              <a:rPr lang="en-US" dirty="0"/>
              <a:t>2000</a:t>
            </a:r>
          </a:p>
        </p:txBody>
      </p:sp>
      <p:sp>
        <p:nvSpPr>
          <p:cNvPr id="124" name="Rectangle 123">
            <a:extLst>
              <a:ext uri="{FF2B5EF4-FFF2-40B4-BE49-F238E27FC236}">
                <a16:creationId xmlns:a16="http://schemas.microsoft.com/office/drawing/2014/main" id="{89A0C2B6-3CDE-4805-ABD2-4C69F839B820}"/>
              </a:ext>
            </a:extLst>
          </p:cNvPr>
          <p:cNvSpPr/>
          <p:nvPr/>
        </p:nvSpPr>
        <p:spPr>
          <a:xfrm>
            <a:off x="9572036" y="5843572"/>
            <a:ext cx="847961" cy="92113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Connector 125"/>
          <p:cNvCxnSpPr/>
          <p:nvPr/>
        </p:nvCxnSpPr>
        <p:spPr>
          <a:xfrm flipV="1">
            <a:off x="9215511" y="5674830"/>
            <a:ext cx="1330461" cy="1408876"/>
          </a:xfrm>
          <a:prstGeom prst="line">
            <a:avLst/>
          </a:prstGeom>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89A0C2B6-3CDE-4805-ABD2-4C69F839B820}"/>
              </a:ext>
            </a:extLst>
          </p:cNvPr>
          <p:cNvSpPr/>
          <p:nvPr/>
        </p:nvSpPr>
        <p:spPr>
          <a:xfrm>
            <a:off x="2014990" y="5986115"/>
            <a:ext cx="982325" cy="37424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89A0C2B6-3CDE-4805-ABD2-4C69F839B820}"/>
              </a:ext>
            </a:extLst>
          </p:cNvPr>
          <p:cNvSpPr/>
          <p:nvPr/>
        </p:nvSpPr>
        <p:spPr>
          <a:xfrm>
            <a:off x="3617342" y="6071666"/>
            <a:ext cx="982325" cy="37424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89A0C2B6-3CDE-4805-ABD2-4C69F839B820}"/>
              </a:ext>
            </a:extLst>
          </p:cNvPr>
          <p:cNvSpPr/>
          <p:nvPr/>
        </p:nvSpPr>
        <p:spPr>
          <a:xfrm>
            <a:off x="7283986" y="6132056"/>
            <a:ext cx="982325" cy="37424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0" name="Picture 129"/>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7578927" y="5812066"/>
            <a:ext cx="606737" cy="197113"/>
          </a:xfrm>
          <a:prstGeom prst="rect">
            <a:avLst/>
          </a:prstGeom>
        </p:spPr>
      </p:pic>
      <p:sp>
        <p:nvSpPr>
          <p:cNvPr id="131" name="Rectangle 130">
            <a:extLst>
              <a:ext uri="{FF2B5EF4-FFF2-40B4-BE49-F238E27FC236}">
                <a16:creationId xmlns:a16="http://schemas.microsoft.com/office/drawing/2014/main" id="{89A0C2B6-3CDE-4805-ABD2-4C69F839B820}"/>
              </a:ext>
            </a:extLst>
          </p:cNvPr>
          <p:cNvSpPr/>
          <p:nvPr/>
        </p:nvSpPr>
        <p:spPr>
          <a:xfrm>
            <a:off x="3724708" y="3292642"/>
            <a:ext cx="8249253" cy="109018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3" name="Straight Connector 132"/>
          <p:cNvCxnSpPr/>
          <p:nvPr/>
        </p:nvCxnSpPr>
        <p:spPr>
          <a:xfrm flipV="1">
            <a:off x="2394083" y="5660350"/>
            <a:ext cx="654925" cy="247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3309916" y="5628933"/>
            <a:ext cx="862033" cy="451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7146089" y="5871346"/>
            <a:ext cx="1304299" cy="46343"/>
          </a:xfrm>
          <a:prstGeom prst="line">
            <a:avLst/>
          </a:prstGeom>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89A0C2B6-3CDE-4805-ABD2-4C69F839B820}"/>
              </a:ext>
            </a:extLst>
          </p:cNvPr>
          <p:cNvSpPr/>
          <p:nvPr/>
        </p:nvSpPr>
        <p:spPr>
          <a:xfrm>
            <a:off x="1871168" y="3735166"/>
            <a:ext cx="9817717" cy="157337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9" name="Picture 13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16131" y="5914910"/>
            <a:ext cx="1016315" cy="484704"/>
          </a:xfrm>
          <a:prstGeom prst="rect">
            <a:avLst/>
          </a:prstGeom>
        </p:spPr>
      </p:pic>
      <p:pic>
        <p:nvPicPr>
          <p:cNvPr id="140" name="Picture 13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918206" y="5944077"/>
            <a:ext cx="1147426" cy="568318"/>
          </a:xfrm>
          <a:prstGeom prst="rect">
            <a:avLst/>
          </a:prstGeom>
        </p:spPr>
      </p:pic>
      <p:pic>
        <p:nvPicPr>
          <p:cNvPr id="141" name="Picture 14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223600" y="6167338"/>
            <a:ext cx="1050958" cy="506017"/>
          </a:xfrm>
          <a:prstGeom prst="rect">
            <a:avLst/>
          </a:prstGeom>
        </p:spPr>
      </p:pic>
      <p:pic>
        <p:nvPicPr>
          <p:cNvPr id="142" name="Picture 14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376000" y="6319738"/>
            <a:ext cx="1050958" cy="506017"/>
          </a:xfrm>
          <a:prstGeom prst="rect">
            <a:avLst/>
          </a:prstGeom>
        </p:spPr>
      </p:pic>
      <p:pic>
        <p:nvPicPr>
          <p:cNvPr id="143" name="Picture 14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68531" y="6067310"/>
            <a:ext cx="1016315" cy="484704"/>
          </a:xfrm>
          <a:prstGeom prst="rect">
            <a:avLst/>
          </a:prstGeom>
        </p:spPr>
      </p:pic>
      <p:pic>
        <p:nvPicPr>
          <p:cNvPr id="144" name="Picture 14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720931" y="6219710"/>
            <a:ext cx="1016315" cy="484704"/>
          </a:xfrm>
          <a:prstGeom prst="rect">
            <a:avLst/>
          </a:prstGeom>
        </p:spPr>
      </p:pic>
      <p:pic>
        <p:nvPicPr>
          <p:cNvPr id="145" name="Picture 14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873331" y="6372110"/>
            <a:ext cx="1016315" cy="484704"/>
          </a:xfrm>
          <a:prstGeom prst="rect">
            <a:avLst/>
          </a:prstGeom>
        </p:spPr>
      </p:pic>
      <p:pic>
        <p:nvPicPr>
          <p:cNvPr id="146" name="Picture 14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723972" y="6385855"/>
            <a:ext cx="1016315" cy="484704"/>
          </a:xfrm>
          <a:prstGeom prst="rect">
            <a:avLst/>
          </a:prstGeom>
        </p:spPr>
      </p:pic>
      <p:pic>
        <p:nvPicPr>
          <p:cNvPr id="147" name="Picture 14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859290" y="6318406"/>
            <a:ext cx="1016315" cy="484704"/>
          </a:xfrm>
          <a:prstGeom prst="rect">
            <a:avLst/>
          </a:prstGeom>
        </p:spPr>
      </p:pic>
      <p:pic>
        <p:nvPicPr>
          <p:cNvPr id="148" name="Picture 14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697850" y="6273466"/>
            <a:ext cx="1016315" cy="484704"/>
          </a:xfrm>
          <a:prstGeom prst="rect">
            <a:avLst/>
          </a:prstGeom>
        </p:spPr>
      </p:pic>
      <p:pic>
        <p:nvPicPr>
          <p:cNvPr id="149" name="Picture 14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794596" y="6113383"/>
            <a:ext cx="1016315" cy="484704"/>
          </a:xfrm>
          <a:prstGeom prst="rect">
            <a:avLst/>
          </a:prstGeom>
        </p:spPr>
      </p:pic>
      <p:sp>
        <p:nvSpPr>
          <p:cNvPr id="150" name="TextBox 149"/>
          <p:cNvSpPr txBox="1"/>
          <p:nvPr/>
        </p:nvSpPr>
        <p:spPr>
          <a:xfrm>
            <a:off x="3823595" y="6446261"/>
            <a:ext cx="710451" cy="369332"/>
          </a:xfrm>
          <a:prstGeom prst="rect">
            <a:avLst/>
          </a:prstGeom>
          <a:noFill/>
        </p:spPr>
        <p:txBody>
          <a:bodyPr wrap="none" rtlCol="0">
            <a:spAutoFit/>
          </a:bodyPr>
          <a:lstStyle/>
          <a:p>
            <a:r>
              <a:rPr lang="en-US" dirty="0"/>
              <a:t>18/</a:t>
            </a:r>
            <a:r>
              <a:rPr lang="en-US" dirty="0" err="1"/>
              <a:t>hr</a:t>
            </a:r>
            <a:endParaRPr lang="en-US" dirty="0"/>
          </a:p>
        </p:txBody>
      </p:sp>
      <p:sp>
        <p:nvSpPr>
          <p:cNvPr id="151" name="TextBox 150"/>
          <p:cNvSpPr txBox="1"/>
          <p:nvPr/>
        </p:nvSpPr>
        <p:spPr>
          <a:xfrm>
            <a:off x="4871441" y="5648129"/>
            <a:ext cx="1083951" cy="369332"/>
          </a:xfrm>
          <a:prstGeom prst="rect">
            <a:avLst/>
          </a:prstGeom>
          <a:noFill/>
        </p:spPr>
        <p:txBody>
          <a:bodyPr wrap="none" rtlCol="0">
            <a:spAutoFit/>
          </a:bodyPr>
          <a:lstStyle/>
          <a:p>
            <a:r>
              <a:rPr lang="en-US" dirty="0"/>
              <a:t>180x3x4=</a:t>
            </a:r>
          </a:p>
        </p:txBody>
      </p:sp>
    </p:spTree>
    <p:extLst>
      <p:ext uri="{BB962C8B-B14F-4D97-AF65-F5344CB8AC3E}">
        <p14:creationId xmlns:p14="http://schemas.microsoft.com/office/powerpoint/2010/main" val="19133079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3583" y="2281358"/>
            <a:ext cx="790575" cy="7905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0867" y="2365817"/>
            <a:ext cx="708227" cy="708227"/>
          </a:xfrm>
          <a:prstGeom prst="rect">
            <a:avLst/>
          </a:prstGeom>
        </p:spPr>
      </p:pic>
      <p:cxnSp>
        <p:nvCxnSpPr>
          <p:cNvPr id="7" name="Straight Connector 6"/>
          <p:cNvCxnSpPr/>
          <p:nvPr/>
        </p:nvCxnSpPr>
        <p:spPr>
          <a:xfrm flipV="1">
            <a:off x="3078866" y="2048719"/>
            <a:ext cx="810228" cy="1261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875099" y="2281358"/>
            <a:ext cx="1018572" cy="1179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1" name="Rectangle 10">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2" name="TextBox 11"/>
          <p:cNvSpPr txBox="1"/>
          <p:nvPr/>
        </p:nvSpPr>
        <p:spPr>
          <a:xfrm>
            <a:off x="2048719" y="1828800"/>
            <a:ext cx="4207434" cy="369332"/>
          </a:xfrm>
          <a:prstGeom prst="rect">
            <a:avLst/>
          </a:prstGeom>
          <a:noFill/>
        </p:spPr>
        <p:txBody>
          <a:bodyPr wrap="none" rtlCol="0">
            <a:spAutoFit/>
          </a:bodyPr>
          <a:lstStyle/>
          <a:p>
            <a:r>
              <a:rPr lang="en-US" dirty="0"/>
              <a:t>1989 It is </a:t>
            </a:r>
            <a:r>
              <a:rPr lang="en-US" dirty="0" err="1"/>
              <a:t>asafe</a:t>
            </a:r>
            <a:r>
              <a:rPr lang="en-US" dirty="0"/>
              <a:t> lock. 1</a:t>
            </a:r>
            <a:r>
              <a:rPr lang="en-US" baseline="30000" dirty="0"/>
              <a:t>st</a:t>
            </a:r>
            <a:r>
              <a:rPr lang="en-US" dirty="0"/>
              <a:t>. How to open lock?</a:t>
            </a:r>
          </a:p>
        </p:txBody>
      </p:sp>
      <p:sp>
        <p:nvSpPr>
          <p:cNvPr id="13" name="TextBox 12"/>
          <p:cNvSpPr txBox="1"/>
          <p:nvPr/>
        </p:nvSpPr>
        <p:spPr>
          <a:xfrm>
            <a:off x="4317358" y="2535264"/>
            <a:ext cx="3222357" cy="215444"/>
          </a:xfrm>
          <a:prstGeom prst="rect">
            <a:avLst/>
          </a:prstGeom>
          <a:noFill/>
        </p:spPr>
        <p:txBody>
          <a:bodyPr wrap="none" rtlCol="0">
            <a:spAutoFit/>
          </a:bodyPr>
          <a:lstStyle/>
          <a:p>
            <a:r>
              <a:rPr lang="en-US" sz="800" strike="sngStrike" dirty="0" err="1"/>
              <a:t>Malkcom</a:t>
            </a:r>
            <a:r>
              <a:rPr lang="en-US" sz="800" strike="sngStrike" dirty="0"/>
              <a:t> Bradley: di </a:t>
            </a:r>
            <a:r>
              <a:rPr lang="en-US" sz="800" strike="sngStrike" dirty="0" err="1"/>
              <a:t>yo</a:t>
            </a:r>
            <a:r>
              <a:rPr lang="en-US" sz="800" strike="sngStrike" dirty="0"/>
              <a:t> pop here </a:t>
            </a:r>
            <a:r>
              <a:rPr lang="en-US" sz="800" strike="sngStrike" dirty="0" err="1"/>
              <a:t>pussy.abrham</a:t>
            </a:r>
            <a:r>
              <a:rPr lang="en-US" sz="800" strike="sngStrike" dirty="0"/>
              <a:t> </a:t>
            </a:r>
            <a:r>
              <a:rPr lang="en-US" sz="800" strike="sngStrike" dirty="0" err="1"/>
              <a:t>lino</a:t>
            </a:r>
            <a:r>
              <a:rPr lang="en-US" sz="800" strike="sngStrike" dirty="0"/>
              <a:t> </a:t>
            </a:r>
            <a:r>
              <a:rPr lang="en-US" sz="800" strike="sngStrike" dirty="0" err="1"/>
              <a:t>wih</a:t>
            </a:r>
            <a:r>
              <a:rPr lang="en-US" sz="800" strike="sngStrike" dirty="0"/>
              <a:t> his dick in hand.</a:t>
            </a:r>
          </a:p>
        </p:txBody>
      </p:sp>
      <p:sp>
        <p:nvSpPr>
          <p:cNvPr id="14" name="Rectangle 13">
            <a:extLst>
              <a:ext uri="{FF2B5EF4-FFF2-40B4-BE49-F238E27FC236}">
                <a16:creationId xmlns:a16="http://schemas.microsoft.com/office/drawing/2014/main" id="{C290035D-F39C-4273-A635-7F28322C7549}"/>
              </a:ext>
            </a:extLst>
          </p:cNvPr>
          <p:cNvSpPr/>
          <p:nvPr/>
        </p:nvSpPr>
        <p:spPr>
          <a:xfrm>
            <a:off x="2193583" y="2212149"/>
            <a:ext cx="885283" cy="85978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F8A03844-EE03-448C-BE30-1EC480EE1828}"/>
              </a:ext>
            </a:extLst>
          </p:cNvPr>
          <p:cNvPicPr>
            <a:picLocks noChangeAspect="1"/>
          </p:cNvPicPr>
          <p:nvPr/>
        </p:nvPicPr>
        <p:blipFill>
          <a:blip r:embed="rId4"/>
          <a:stretch>
            <a:fillRect/>
          </a:stretch>
        </p:blipFill>
        <p:spPr>
          <a:xfrm>
            <a:off x="2384385" y="4132893"/>
            <a:ext cx="1161905" cy="1419048"/>
          </a:xfrm>
          <a:prstGeom prst="rect">
            <a:avLst/>
          </a:prstGeom>
        </p:spPr>
      </p:pic>
      <p:sp>
        <p:nvSpPr>
          <p:cNvPr id="15" name="Rectangle 14">
            <a:extLst>
              <a:ext uri="{FF2B5EF4-FFF2-40B4-BE49-F238E27FC236}">
                <a16:creationId xmlns:a16="http://schemas.microsoft.com/office/drawing/2014/main" id="{7C74017C-06FA-4DC9-B905-FC75336D67CC}"/>
              </a:ext>
            </a:extLst>
          </p:cNvPr>
          <p:cNvSpPr/>
          <p:nvPr/>
        </p:nvSpPr>
        <p:spPr>
          <a:xfrm>
            <a:off x="733897" y="901368"/>
            <a:ext cx="11089755" cy="90258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7340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76" name="Picture 75"/>
          <p:cNvPicPr>
            <a:picLocks noChangeAspect="1"/>
          </p:cNvPicPr>
          <p:nvPr/>
        </p:nvPicPr>
        <p:blipFill>
          <a:blip r:embed="rId2"/>
          <a:stretch>
            <a:fillRect/>
          </a:stretch>
        </p:blipFill>
        <p:spPr>
          <a:xfrm>
            <a:off x="3462301" y="3371812"/>
            <a:ext cx="2446651" cy="1555935"/>
          </a:xfrm>
          <a:prstGeom prst="rect">
            <a:avLst/>
          </a:prstGeom>
        </p:spPr>
      </p:pic>
      <p:sp>
        <p:nvSpPr>
          <p:cNvPr id="3" name="Rectangle 2"/>
          <p:cNvSpPr/>
          <p:nvPr/>
        </p:nvSpPr>
        <p:spPr>
          <a:xfrm>
            <a:off x="257828" y="3455715"/>
            <a:ext cx="652743" cy="369332"/>
          </a:xfrm>
          <a:prstGeom prst="rect">
            <a:avLst/>
          </a:prstGeom>
        </p:spPr>
        <p:txBody>
          <a:bodyPr wrap="none">
            <a:spAutoFit/>
          </a:bodyPr>
          <a:lstStyle/>
          <a:p>
            <a:r>
              <a:rPr lang="en-US" dirty="0"/>
              <a:t>1993</a:t>
            </a:r>
          </a:p>
        </p:txBody>
      </p:sp>
      <p:sp>
        <p:nvSpPr>
          <p:cNvPr id="70" name="Rectangle 69"/>
          <p:cNvSpPr/>
          <p:nvPr/>
        </p:nvSpPr>
        <p:spPr>
          <a:xfrm>
            <a:off x="3661219" y="3965113"/>
            <a:ext cx="2851165" cy="369332"/>
          </a:xfrm>
          <a:prstGeom prst="rect">
            <a:avLst/>
          </a:prstGeom>
        </p:spPr>
        <p:txBody>
          <a:bodyPr wrap="none">
            <a:spAutoFit/>
          </a:bodyPr>
          <a:lstStyle/>
          <a:p>
            <a:r>
              <a:rPr lang="en-US" strike="sngStrike" dirty="0" err="1"/>
              <a:t>kvv</a:t>
            </a:r>
            <a:r>
              <a:rPr lang="en-US" strike="sngStrike" dirty="0"/>
              <a:t> </a:t>
            </a:r>
            <a:r>
              <a:rPr lang="en-US" strike="sngStrike" dirty="0" err="1"/>
              <a:t>regiocity</a:t>
            </a:r>
            <a:r>
              <a:rPr lang="en-US" strike="sngStrike" dirty="0"/>
              <a:t> </a:t>
            </a:r>
            <a:r>
              <a:rPr lang="en-US" strike="sngStrike" dirty="0" err="1"/>
              <a:t>karte</a:t>
            </a:r>
            <a:r>
              <a:rPr lang="en-US" strike="sngStrike" dirty="0"/>
              <a:t>(4 person)</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0700" y="3720655"/>
            <a:ext cx="1490623" cy="109236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8487" y="3465900"/>
            <a:ext cx="860840" cy="1363707"/>
          </a:xfrm>
          <a:prstGeom prst="rect">
            <a:avLst/>
          </a:prstGeom>
        </p:spPr>
      </p:pic>
      <p:pic>
        <p:nvPicPr>
          <p:cNvPr id="12" name="Picture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891709" y="3676081"/>
            <a:ext cx="1404528" cy="936352"/>
          </a:xfrm>
          <a:prstGeom prst="rect">
            <a:avLst/>
          </a:prstGeom>
        </p:spPr>
      </p:pic>
      <p:sp>
        <p:nvSpPr>
          <p:cNvPr id="14" name="TextBox 13"/>
          <p:cNvSpPr txBox="1"/>
          <p:nvPr/>
        </p:nvSpPr>
        <p:spPr>
          <a:xfrm>
            <a:off x="6600905" y="3371812"/>
            <a:ext cx="1760418" cy="230832"/>
          </a:xfrm>
          <a:prstGeom prst="rect">
            <a:avLst/>
          </a:prstGeom>
          <a:noFill/>
        </p:spPr>
        <p:txBody>
          <a:bodyPr wrap="none" rtlCol="0">
            <a:spAutoFit/>
          </a:bodyPr>
          <a:lstStyle/>
          <a:p>
            <a:r>
              <a:rPr lang="en-US" sz="900" dirty="0"/>
              <a:t>St. Francis, </a:t>
            </a:r>
            <a:r>
              <a:rPr lang="en-US" sz="900" dirty="0" err="1"/>
              <a:t>Thaosm</a:t>
            </a:r>
            <a:r>
              <a:rPr lang="en-US" sz="900" dirty="0"/>
              <a:t>-is-</a:t>
            </a:r>
            <a:r>
              <a:rPr lang="en-US" sz="900" dirty="0" err="1"/>
              <a:t>Dieter,Alen</a:t>
            </a:r>
            <a:endParaRPr lang="en-US" sz="900" dirty="0"/>
          </a:p>
        </p:txBody>
      </p:sp>
      <p:sp>
        <p:nvSpPr>
          <p:cNvPr id="15" name="Rectangle 14"/>
          <p:cNvSpPr/>
          <p:nvPr/>
        </p:nvSpPr>
        <p:spPr>
          <a:xfrm>
            <a:off x="271818" y="4959459"/>
            <a:ext cx="652743" cy="369332"/>
          </a:xfrm>
          <a:prstGeom prst="rect">
            <a:avLst/>
          </a:prstGeom>
        </p:spPr>
        <p:txBody>
          <a:bodyPr wrap="none">
            <a:spAutoFit/>
          </a:bodyPr>
          <a:lstStyle/>
          <a:p>
            <a:r>
              <a:rPr lang="en-US" dirty="0"/>
              <a:t>2011</a:t>
            </a:r>
          </a:p>
        </p:txBody>
      </p:sp>
      <p:sp>
        <p:nvSpPr>
          <p:cNvPr id="16" name="TextBox 15"/>
          <p:cNvSpPr txBox="1"/>
          <p:nvPr/>
        </p:nvSpPr>
        <p:spPr>
          <a:xfrm>
            <a:off x="1271590" y="5144125"/>
            <a:ext cx="2039341" cy="369332"/>
          </a:xfrm>
          <a:prstGeom prst="rect">
            <a:avLst/>
          </a:prstGeom>
          <a:noFill/>
        </p:spPr>
        <p:txBody>
          <a:bodyPr wrap="none" rtlCol="0">
            <a:spAutoFit/>
          </a:bodyPr>
          <a:lstStyle/>
          <a:p>
            <a:r>
              <a:rPr lang="en-US" dirty="0"/>
              <a:t>V2:FBI:KIDNAPPING</a:t>
            </a:r>
          </a:p>
        </p:txBody>
      </p:sp>
      <p:sp>
        <p:nvSpPr>
          <p:cNvPr id="85" name="TextBox 84"/>
          <p:cNvSpPr txBox="1"/>
          <p:nvPr/>
        </p:nvSpPr>
        <p:spPr>
          <a:xfrm>
            <a:off x="6466307" y="5097288"/>
            <a:ext cx="1760418" cy="230832"/>
          </a:xfrm>
          <a:prstGeom prst="rect">
            <a:avLst/>
          </a:prstGeom>
          <a:noFill/>
        </p:spPr>
        <p:txBody>
          <a:bodyPr wrap="none" rtlCol="0">
            <a:spAutoFit/>
          </a:bodyPr>
          <a:lstStyle/>
          <a:p>
            <a:r>
              <a:rPr lang="en-US" sz="900" dirty="0"/>
              <a:t>St. Francis, </a:t>
            </a:r>
            <a:r>
              <a:rPr lang="en-US" sz="900" dirty="0" err="1"/>
              <a:t>Thaosm</a:t>
            </a:r>
            <a:r>
              <a:rPr lang="en-US" sz="900" dirty="0"/>
              <a:t>-is-</a:t>
            </a:r>
            <a:r>
              <a:rPr lang="en-US" sz="900" dirty="0" err="1"/>
              <a:t>Dieter,Alen</a:t>
            </a:r>
            <a:endParaRPr lang="en-US" sz="900" dirty="0"/>
          </a:p>
        </p:txBody>
      </p:sp>
      <p:sp>
        <p:nvSpPr>
          <p:cNvPr id="17" name="TextBox 16"/>
          <p:cNvSpPr txBox="1"/>
          <p:nvPr/>
        </p:nvSpPr>
        <p:spPr>
          <a:xfrm>
            <a:off x="5854832" y="5039732"/>
            <a:ext cx="657552" cy="369332"/>
          </a:xfrm>
          <a:prstGeom prst="rect">
            <a:avLst/>
          </a:prstGeom>
          <a:noFill/>
        </p:spPr>
        <p:txBody>
          <a:bodyPr wrap="none" rtlCol="0">
            <a:spAutoFit/>
          </a:bodyPr>
          <a:lstStyle/>
          <a:p>
            <a:r>
              <a:rPr lang="en-US" dirty="0"/>
              <a:t>KING</a:t>
            </a:r>
          </a:p>
        </p:txBody>
      </p:sp>
      <p:pic>
        <p:nvPicPr>
          <p:cNvPr id="86" name="Picture 8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335607" y="5300445"/>
            <a:ext cx="753707" cy="502471"/>
          </a:xfrm>
          <a:prstGeom prst="rect">
            <a:avLst/>
          </a:prstGeom>
        </p:spPr>
      </p:pic>
      <p:sp>
        <p:nvSpPr>
          <p:cNvPr id="18" name="TextBox 17"/>
          <p:cNvSpPr txBox="1"/>
          <p:nvPr/>
        </p:nvSpPr>
        <p:spPr>
          <a:xfrm>
            <a:off x="5934751" y="5262665"/>
            <a:ext cx="1330814" cy="253916"/>
          </a:xfrm>
          <a:prstGeom prst="rect">
            <a:avLst/>
          </a:prstGeom>
          <a:noFill/>
        </p:spPr>
        <p:txBody>
          <a:bodyPr wrap="none" rtlCol="0">
            <a:spAutoFit/>
          </a:bodyPr>
          <a:lstStyle/>
          <a:p>
            <a:r>
              <a:rPr lang="en-US" sz="1050" strike="sngStrike" dirty="0"/>
              <a:t>Hendrik(how much?)</a:t>
            </a:r>
          </a:p>
        </p:txBody>
      </p:sp>
      <p:sp>
        <p:nvSpPr>
          <p:cNvPr id="21" name="TextBox 20"/>
          <p:cNvSpPr txBox="1"/>
          <p:nvPr/>
        </p:nvSpPr>
        <p:spPr>
          <a:xfrm>
            <a:off x="4140491" y="5028038"/>
            <a:ext cx="732893" cy="369332"/>
          </a:xfrm>
          <a:prstGeom prst="rect">
            <a:avLst/>
          </a:prstGeom>
          <a:noFill/>
        </p:spPr>
        <p:txBody>
          <a:bodyPr wrap="none" rtlCol="0">
            <a:spAutoFit/>
          </a:bodyPr>
          <a:lstStyle/>
          <a:p>
            <a:r>
              <a:rPr lang="en-US" b="1" dirty="0"/>
              <a:t>PRICE</a:t>
            </a:r>
          </a:p>
        </p:txBody>
      </p:sp>
      <p:cxnSp>
        <p:nvCxnSpPr>
          <p:cNvPr id="35" name="Straight Arrow Connector 34"/>
          <p:cNvCxnSpPr/>
          <p:nvPr/>
        </p:nvCxnSpPr>
        <p:spPr>
          <a:xfrm>
            <a:off x="5029332" y="5224730"/>
            <a:ext cx="1492006" cy="172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89A0C2B6-3CDE-4805-ABD2-4C69F839B820}"/>
              </a:ext>
            </a:extLst>
          </p:cNvPr>
          <p:cNvSpPr/>
          <p:nvPr/>
        </p:nvSpPr>
        <p:spPr>
          <a:xfrm>
            <a:off x="5775335" y="5016831"/>
            <a:ext cx="2585988" cy="78608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89A0C2B6-3CDE-4805-ABD2-4C69F839B820}"/>
              </a:ext>
            </a:extLst>
          </p:cNvPr>
          <p:cNvSpPr/>
          <p:nvPr/>
        </p:nvSpPr>
        <p:spPr>
          <a:xfrm>
            <a:off x="6183608" y="3415526"/>
            <a:ext cx="2312692" cy="139542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9A0C2B6-3CDE-4805-ABD2-4C69F839B820}"/>
              </a:ext>
            </a:extLst>
          </p:cNvPr>
          <p:cNvSpPr/>
          <p:nvPr/>
        </p:nvSpPr>
        <p:spPr>
          <a:xfrm>
            <a:off x="9183392" y="3390659"/>
            <a:ext cx="1370308" cy="139542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p:nvPr/>
        </p:nvCxnSpPr>
        <p:spPr>
          <a:xfrm flipV="1">
            <a:off x="9183392" y="3135197"/>
            <a:ext cx="1370308" cy="142410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509107" y="5276905"/>
            <a:ext cx="3480440" cy="492443"/>
          </a:xfrm>
          <a:prstGeom prst="rect">
            <a:avLst/>
          </a:prstGeom>
          <a:noFill/>
        </p:spPr>
        <p:txBody>
          <a:bodyPr wrap="none" rtlCol="0">
            <a:spAutoFit/>
          </a:bodyPr>
          <a:lstStyle/>
          <a:p>
            <a:r>
              <a:rPr lang="en-US" dirty="0"/>
              <a:t>41.HOMCE:ANAN: </a:t>
            </a:r>
            <a:r>
              <a:rPr lang="en-US" sz="800" strike="sngStrike" dirty="0" err="1"/>
              <a:t>ihr</a:t>
            </a:r>
            <a:r>
              <a:rPr lang="en-US" sz="800" strike="sngStrike" dirty="0"/>
              <a:t> </a:t>
            </a:r>
            <a:r>
              <a:rPr lang="en-US" sz="800" strike="sngStrike" dirty="0" err="1"/>
              <a:t>seid</a:t>
            </a:r>
            <a:r>
              <a:rPr lang="en-US" sz="800" strike="sngStrike" dirty="0"/>
              <a:t> </a:t>
            </a:r>
            <a:r>
              <a:rPr lang="en-US" sz="800" strike="sngStrike" dirty="0" err="1"/>
              <a:t>noch</a:t>
            </a:r>
            <a:r>
              <a:rPr lang="en-US" sz="800" strike="sngStrike" dirty="0"/>
              <a:t> </a:t>
            </a:r>
            <a:r>
              <a:rPr lang="en-US" sz="800" strike="sngStrike" dirty="0" err="1"/>
              <a:t>gruen</a:t>
            </a:r>
            <a:r>
              <a:rPr lang="en-US" sz="800" strike="sngStrike" dirty="0"/>
              <a:t> hinter den </a:t>
            </a:r>
            <a:r>
              <a:rPr lang="en-US" sz="800" strike="sngStrike" dirty="0" err="1"/>
              <a:t>orhen</a:t>
            </a:r>
            <a:endParaRPr lang="en-US" sz="800" strike="sngStrike" dirty="0"/>
          </a:p>
          <a:p>
            <a:r>
              <a:rPr lang="en-US" sz="800" strike="sngStrike" dirty="0"/>
              <a:t>(</a:t>
            </a:r>
            <a:r>
              <a:rPr lang="en-US" sz="800" strike="sngStrike" dirty="0" err="1"/>
              <a:t>tnral</a:t>
            </a:r>
            <a:r>
              <a:rPr lang="en-US" sz="800" strike="sngStrike" dirty="0"/>
              <a:t>() you are still green behind the ears</a:t>
            </a:r>
          </a:p>
        </p:txBody>
      </p:sp>
      <p:sp>
        <p:nvSpPr>
          <p:cNvPr id="79" name="TextBox 78"/>
          <p:cNvSpPr txBox="1"/>
          <p:nvPr/>
        </p:nvSpPr>
        <p:spPr>
          <a:xfrm>
            <a:off x="3635378" y="4237701"/>
            <a:ext cx="1867819" cy="646331"/>
          </a:xfrm>
          <a:prstGeom prst="rect">
            <a:avLst/>
          </a:prstGeom>
          <a:noFill/>
        </p:spPr>
        <p:txBody>
          <a:bodyPr wrap="none" rtlCol="0">
            <a:spAutoFit/>
          </a:bodyPr>
          <a:lstStyle/>
          <a:p>
            <a:r>
              <a:rPr lang="en-US" dirty="0" err="1"/>
              <a:t>Wochenend</a:t>
            </a:r>
            <a:r>
              <a:rPr lang="en-US" dirty="0"/>
              <a:t> </a:t>
            </a:r>
            <a:r>
              <a:rPr lang="en-US" dirty="0" err="1"/>
              <a:t>Karte</a:t>
            </a:r>
            <a:endParaRPr lang="en-US" dirty="0"/>
          </a:p>
          <a:p>
            <a:r>
              <a:rPr lang="en-US" dirty="0"/>
              <a:t>Fr 20:00-Mo 6:00</a:t>
            </a:r>
          </a:p>
        </p:txBody>
      </p:sp>
      <p:cxnSp>
        <p:nvCxnSpPr>
          <p:cNvPr id="99" name="Straight Connector 98"/>
          <p:cNvCxnSpPr/>
          <p:nvPr/>
        </p:nvCxnSpPr>
        <p:spPr>
          <a:xfrm flipV="1">
            <a:off x="5934751" y="3487228"/>
            <a:ext cx="2957479" cy="1323725"/>
          </a:xfrm>
          <a:prstGeom prst="line">
            <a:avLst/>
          </a:prstGeom>
        </p:spPr>
        <p:style>
          <a:lnRef idx="1">
            <a:schemeClr val="accent1"/>
          </a:lnRef>
          <a:fillRef idx="0">
            <a:schemeClr val="accent1"/>
          </a:fillRef>
          <a:effectRef idx="0">
            <a:schemeClr val="accent1"/>
          </a:effectRef>
          <a:fontRef idx="minor">
            <a:schemeClr val="tx1"/>
          </a:fontRef>
        </p:style>
      </p:cxnSp>
      <p:pic>
        <p:nvPicPr>
          <p:cNvPr id="100" name="Picture 99"/>
          <p:cNvPicPr>
            <a:picLocks noChangeAspect="1"/>
          </p:cNvPicPr>
          <p:nvPr/>
        </p:nvPicPr>
        <p:blipFill>
          <a:blip r:embed="rId7"/>
          <a:stretch>
            <a:fillRect/>
          </a:stretch>
        </p:blipFill>
        <p:spPr>
          <a:xfrm>
            <a:off x="257828" y="3939245"/>
            <a:ext cx="1361905" cy="552381"/>
          </a:xfrm>
          <a:prstGeom prst="rect">
            <a:avLst/>
          </a:prstGeom>
        </p:spPr>
      </p:pic>
      <p:pic>
        <p:nvPicPr>
          <p:cNvPr id="101" name="Picture 100"/>
          <p:cNvPicPr>
            <a:picLocks noChangeAspect="1"/>
          </p:cNvPicPr>
          <p:nvPr/>
        </p:nvPicPr>
        <p:blipFill>
          <a:blip r:embed="rId7"/>
          <a:stretch>
            <a:fillRect/>
          </a:stretch>
        </p:blipFill>
        <p:spPr>
          <a:xfrm>
            <a:off x="271818" y="5711331"/>
            <a:ext cx="1361905" cy="552381"/>
          </a:xfrm>
          <a:prstGeom prst="rect">
            <a:avLst/>
          </a:prstGeom>
        </p:spPr>
      </p:pic>
      <p:sp>
        <p:nvSpPr>
          <p:cNvPr id="102" name="TextBox 101"/>
          <p:cNvSpPr txBox="1"/>
          <p:nvPr/>
        </p:nvSpPr>
        <p:spPr>
          <a:xfrm>
            <a:off x="135562" y="4443156"/>
            <a:ext cx="925253" cy="338554"/>
          </a:xfrm>
          <a:prstGeom prst="rect">
            <a:avLst/>
          </a:prstGeom>
          <a:noFill/>
        </p:spPr>
        <p:txBody>
          <a:bodyPr wrap="none" rtlCol="0">
            <a:spAutoFit/>
          </a:bodyPr>
          <a:lstStyle/>
          <a:p>
            <a:r>
              <a:rPr lang="en-US" sz="800" dirty="0"/>
              <a:t>S1 Bad </a:t>
            </a:r>
            <a:r>
              <a:rPr lang="en-US" sz="800" dirty="0" err="1"/>
              <a:t>Heralb</a:t>
            </a:r>
            <a:r>
              <a:rPr lang="en-US" sz="800" dirty="0"/>
              <a:t> -&gt;</a:t>
            </a:r>
          </a:p>
          <a:p>
            <a:r>
              <a:rPr lang="en-US" sz="800" dirty="0"/>
              <a:t>S1 </a:t>
            </a:r>
            <a:r>
              <a:rPr lang="en-US" sz="800" dirty="0" err="1"/>
              <a:t>Hochstetten</a:t>
            </a:r>
            <a:r>
              <a:rPr lang="en-US" sz="800" dirty="0"/>
              <a:t> &lt;-</a:t>
            </a:r>
          </a:p>
        </p:txBody>
      </p:sp>
      <p:sp>
        <p:nvSpPr>
          <p:cNvPr id="104" name="Rectangle 103">
            <a:extLst>
              <a:ext uri="{FF2B5EF4-FFF2-40B4-BE49-F238E27FC236}">
                <a16:creationId xmlns:a16="http://schemas.microsoft.com/office/drawing/2014/main" id="{89A0C2B6-3CDE-4805-ABD2-4C69F839B820}"/>
              </a:ext>
            </a:extLst>
          </p:cNvPr>
          <p:cNvSpPr/>
          <p:nvPr/>
        </p:nvSpPr>
        <p:spPr>
          <a:xfrm>
            <a:off x="102179" y="4993565"/>
            <a:ext cx="11987641" cy="139542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Elbow Connector 105"/>
          <p:cNvCxnSpPr/>
          <p:nvPr/>
        </p:nvCxnSpPr>
        <p:spPr>
          <a:xfrm flipV="1">
            <a:off x="30319" y="3199985"/>
            <a:ext cx="12131359" cy="67355"/>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825639" y="4719832"/>
            <a:ext cx="477247" cy="369332"/>
          </a:xfrm>
          <a:prstGeom prst="rect">
            <a:avLst/>
          </a:prstGeom>
          <a:noFill/>
        </p:spPr>
        <p:txBody>
          <a:bodyPr wrap="none" rtlCol="0">
            <a:spAutoFit/>
          </a:bodyPr>
          <a:lstStyle/>
          <a:p>
            <a:r>
              <a:rPr lang="en-US" dirty="0"/>
              <a:t>IPX</a:t>
            </a:r>
          </a:p>
        </p:txBody>
      </p:sp>
      <p:sp>
        <p:nvSpPr>
          <p:cNvPr id="108" name="Rectangle 107"/>
          <p:cNvSpPr/>
          <p:nvPr/>
        </p:nvSpPr>
        <p:spPr>
          <a:xfrm>
            <a:off x="10857998" y="3874878"/>
            <a:ext cx="1334002" cy="67612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PETERSSON</a:t>
            </a:r>
          </a:p>
        </p:txBody>
      </p:sp>
      <p:sp>
        <p:nvSpPr>
          <p:cNvPr id="109" name="TextBox 108"/>
          <p:cNvSpPr txBox="1"/>
          <p:nvPr/>
        </p:nvSpPr>
        <p:spPr>
          <a:xfrm>
            <a:off x="11021567" y="4253327"/>
            <a:ext cx="562975" cy="230832"/>
          </a:xfrm>
          <a:prstGeom prst="rect">
            <a:avLst/>
          </a:prstGeom>
          <a:noFill/>
        </p:spPr>
        <p:txBody>
          <a:bodyPr wrap="none" rtlCol="0">
            <a:spAutoFit/>
          </a:bodyPr>
          <a:lstStyle/>
          <a:p>
            <a:r>
              <a:rPr lang="en-US" sz="900" strike="sngStrike" dirty="0">
                <a:solidFill>
                  <a:schemeClr val="bg1"/>
                </a:solidFill>
              </a:rPr>
              <a:t>1</a:t>
            </a:r>
            <a:r>
              <a:rPr lang="en-US" sz="900" strike="sngStrike" baseline="30000" dirty="0">
                <a:solidFill>
                  <a:schemeClr val="bg1"/>
                </a:solidFill>
              </a:rPr>
              <a:t>st</a:t>
            </a:r>
            <a:r>
              <a:rPr lang="en-US" sz="900" strike="sngStrike" dirty="0">
                <a:solidFill>
                  <a:schemeClr val="bg1"/>
                </a:solidFill>
              </a:rPr>
              <a:t> Pope</a:t>
            </a:r>
          </a:p>
        </p:txBody>
      </p:sp>
      <p:pic>
        <p:nvPicPr>
          <p:cNvPr id="110" name="Picture 109"/>
          <p:cNvPicPr>
            <a:picLocks noChangeAspect="1"/>
          </p:cNvPicPr>
          <p:nvPr/>
        </p:nvPicPr>
        <p:blipFill>
          <a:blip r:embed="rId8"/>
          <a:stretch>
            <a:fillRect/>
          </a:stretch>
        </p:blipFill>
        <p:spPr>
          <a:xfrm>
            <a:off x="3182836" y="4368483"/>
            <a:ext cx="391498" cy="454478"/>
          </a:xfrm>
          <a:prstGeom prst="rect">
            <a:avLst/>
          </a:prstGeom>
        </p:spPr>
      </p:pic>
      <p:cxnSp>
        <p:nvCxnSpPr>
          <p:cNvPr id="112" name="Straight Connector 111"/>
          <p:cNvCxnSpPr/>
          <p:nvPr/>
        </p:nvCxnSpPr>
        <p:spPr>
          <a:xfrm>
            <a:off x="3018424" y="4490481"/>
            <a:ext cx="964905" cy="33248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89A0C2B6-3CDE-4805-ABD2-4C69F839B820}"/>
              </a:ext>
            </a:extLst>
          </p:cNvPr>
          <p:cNvSpPr/>
          <p:nvPr/>
        </p:nvSpPr>
        <p:spPr>
          <a:xfrm>
            <a:off x="3139121" y="4368483"/>
            <a:ext cx="453302" cy="46112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89A0C2B6-3CDE-4805-ABD2-4C69F839B820}"/>
              </a:ext>
            </a:extLst>
          </p:cNvPr>
          <p:cNvSpPr/>
          <p:nvPr/>
        </p:nvSpPr>
        <p:spPr>
          <a:xfrm>
            <a:off x="119423" y="3333221"/>
            <a:ext cx="11987641" cy="139542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Picture 113"/>
          <p:cNvPicPr>
            <a:picLocks noChangeAspect="1"/>
          </p:cNvPicPr>
          <p:nvPr/>
        </p:nvPicPr>
        <p:blipFill>
          <a:blip r:embed="rId9"/>
          <a:stretch>
            <a:fillRect/>
          </a:stretch>
        </p:blipFill>
        <p:spPr>
          <a:xfrm>
            <a:off x="1521109" y="1169977"/>
            <a:ext cx="2462220" cy="1611815"/>
          </a:xfrm>
          <a:prstGeom prst="rect">
            <a:avLst/>
          </a:prstGeom>
        </p:spPr>
      </p:pic>
      <p:sp>
        <p:nvSpPr>
          <p:cNvPr id="116" name="Rectangle 115"/>
          <p:cNvSpPr/>
          <p:nvPr/>
        </p:nvSpPr>
        <p:spPr>
          <a:xfrm>
            <a:off x="119025" y="818017"/>
            <a:ext cx="1110138" cy="24753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MILITARY</a:t>
            </a:r>
          </a:p>
        </p:txBody>
      </p:sp>
      <p:sp>
        <p:nvSpPr>
          <p:cNvPr id="117" name="Rectangle 116">
            <a:extLst>
              <a:ext uri="{FF2B5EF4-FFF2-40B4-BE49-F238E27FC236}">
                <a16:creationId xmlns:a16="http://schemas.microsoft.com/office/drawing/2014/main" id="{89A0C2B6-3CDE-4805-ABD2-4C69F839B820}"/>
              </a:ext>
            </a:extLst>
          </p:cNvPr>
          <p:cNvSpPr/>
          <p:nvPr/>
        </p:nvSpPr>
        <p:spPr>
          <a:xfrm>
            <a:off x="257828" y="1182004"/>
            <a:ext cx="11831992" cy="188152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5" name="Picture 1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2854" y="1084152"/>
            <a:ext cx="1135984" cy="853321"/>
          </a:xfrm>
          <a:prstGeom prst="rect">
            <a:avLst/>
          </a:prstGeom>
        </p:spPr>
      </p:pic>
      <p:pic>
        <p:nvPicPr>
          <p:cNvPr id="118" name="Picture 117"/>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893091" y="1578802"/>
            <a:ext cx="729408" cy="291763"/>
          </a:xfrm>
          <a:prstGeom prst="rect">
            <a:avLst/>
          </a:prstGeom>
        </p:spPr>
      </p:pic>
      <p:sp>
        <p:nvSpPr>
          <p:cNvPr id="119" name="Rectangle 118">
            <a:extLst>
              <a:ext uri="{FF2B5EF4-FFF2-40B4-BE49-F238E27FC236}">
                <a16:creationId xmlns:a16="http://schemas.microsoft.com/office/drawing/2014/main" id="{89A0C2B6-3CDE-4805-ABD2-4C69F839B820}"/>
              </a:ext>
            </a:extLst>
          </p:cNvPr>
          <p:cNvSpPr/>
          <p:nvPr/>
        </p:nvSpPr>
        <p:spPr>
          <a:xfrm>
            <a:off x="884518" y="1519495"/>
            <a:ext cx="737981" cy="40851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p:cNvSpPr txBox="1"/>
          <p:nvPr/>
        </p:nvSpPr>
        <p:spPr>
          <a:xfrm>
            <a:off x="868764" y="1540017"/>
            <a:ext cx="681597" cy="246221"/>
          </a:xfrm>
          <a:prstGeom prst="rect">
            <a:avLst/>
          </a:prstGeom>
          <a:noFill/>
        </p:spPr>
        <p:txBody>
          <a:bodyPr wrap="none" rtlCol="0">
            <a:spAutoFit/>
          </a:bodyPr>
          <a:lstStyle/>
          <a:p>
            <a:r>
              <a:rPr lang="en-US" sz="1000" dirty="0"/>
              <a:t>FBI:WMD</a:t>
            </a:r>
          </a:p>
        </p:txBody>
      </p:sp>
      <p:sp>
        <p:nvSpPr>
          <p:cNvPr id="121" name="TextBox 120"/>
          <p:cNvSpPr txBox="1"/>
          <p:nvPr/>
        </p:nvSpPr>
        <p:spPr>
          <a:xfrm>
            <a:off x="4250187" y="1653715"/>
            <a:ext cx="1684564" cy="369332"/>
          </a:xfrm>
          <a:prstGeom prst="rect">
            <a:avLst/>
          </a:prstGeom>
          <a:noFill/>
        </p:spPr>
        <p:txBody>
          <a:bodyPr wrap="none" rtlCol="0">
            <a:spAutoFit/>
          </a:bodyPr>
          <a:lstStyle/>
          <a:p>
            <a:r>
              <a:rPr lang="en-US" strike="sngStrike" dirty="0"/>
              <a:t>St </a:t>
            </a:r>
            <a:r>
              <a:rPr lang="en-US" strike="sngStrike" dirty="0" err="1"/>
              <a:t>Franci.Angela</a:t>
            </a:r>
            <a:endParaRPr lang="en-US" strike="sngStrike" dirty="0"/>
          </a:p>
        </p:txBody>
      </p:sp>
      <p:sp>
        <p:nvSpPr>
          <p:cNvPr id="122" name="TextBox 121"/>
          <p:cNvSpPr txBox="1"/>
          <p:nvPr/>
        </p:nvSpPr>
        <p:spPr>
          <a:xfrm>
            <a:off x="4140491" y="1328383"/>
            <a:ext cx="2281778" cy="369332"/>
          </a:xfrm>
          <a:prstGeom prst="rect">
            <a:avLst/>
          </a:prstGeom>
          <a:solidFill>
            <a:schemeClr val="accent6"/>
          </a:solidFill>
        </p:spPr>
        <p:txBody>
          <a:bodyPr wrap="none" rtlCol="0">
            <a:spAutoFit/>
          </a:bodyPr>
          <a:lstStyle/>
          <a:p>
            <a:r>
              <a:rPr lang="en-US" dirty="0">
                <a:solidFill>
                  <a:schemeClr val="bg1"/>
                </a:solidFill>
              </a:rPr>
              <a:t>FBI:WMD:KIT:SECTARY</a:t>
            </a:r>
          </a:p>
        </p:txBody>
      </p:sp>
    </p:spTree>
    <p:extLst>
      <p:ext uri="{BB962C8B-B14F-4D97-AF65-F5344CB8AC3E}">
        <p14:creationId xmlns:p14="http://schemas.microsoft.com/office/powerpoint/2010/main" val="15895662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860" y="1064894"/>
            <a:ext cx="4020820" cy="230925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4853" y="3626725"/>
            <a:ext cx="1438275" cy="1438275"/>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0122" y="3722132"/>
            <a:ext cx="1107123" cy="1107123"/>
          </a:xfrm>
          <a:prstGeom prst="rect">
            <a:avLst/>
          </a:prstGeom>
        </p:spPr>
      </p:pic>
      <p:cxnSp>
        <p:nvCxnSpPr>
          <p:cNvPr id="11" name="Straight Connector 10"/>
          <p:cNvCxnSpPr/>
          <p:nvPr/>
        </p:nvCxnSpPr>
        <p:spPr>
          <a:xfrm flipV="1">
            <a:off x="2712720" y="3588143"/>
            <a:ext cx="1402080" cy="1593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1404302" y="3588143"/>
            <a:ext cx="1603058" cy="1522337"/>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207928" y="3458211"/>
            <a:ext cx="1899920" cy="28098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FBI:WMD:BLACK</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39620" y="873102"/>
            <a:ext cx="2682240" cy="2682240"/>
          </a:xfrm>
          <a:prstGeom prst="rect">
            <a:avLst/>
          </a:prstGeom>
        </p:spPr>
      </p:pic>
      <p:sp>
        <p:nvSpPr>
          <p:cNvPr id="17" name="TextBox 16"/>
          <p:cNvSpPr txBox="1"/>
          <p:nvPr/>
        </p:nvSpPr>
        <p:spPr>
          <a:xfrm>
            <a:off x="886115" y="6638066"/>
            <a:ext cx="3243645" cy="369332"/>
          </a:xfrm>
          <a:prstGeom prst="rect">
            <a:avLst/>
          </a:prstGeom>
          <a:noFill/>
        </p:spPr>
        <p:txBody>
          <a:bodyPr wrap="none" rtlCol="0">
            <a:spAutoFit/>
          </a:bodyPr>
          <a:lstStyle/>
          <a:p>
            <a:r>
              <a:rPr lang="en-US" dirty="0"/>
              <a:t>!G.VIRING.MARYHOMICE:GHOST</a:t>
            </a:r>
          </a:p>
        </p:txBody>
      </p:sp>
      <p:pic>
        <p:nvPicPr>
          <p:cNvPr id="18" name="Picture 1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640330" y="6134613"/>
            <a:ext cx="386727" cy="581147"/>
          </a:xfrm>
          <a:prstGeom prst="rect">
            <a:avLst/>
          </a:prstGeom>
        </p:spPr>
      </p:pic>
      <p:pic>
        <p:nvPicPr>
          <p:cNvPr id="19" name="Picture 18"/>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225040" y="6153314"/>
            <a:ext cx="374967" cy="563475"/>
          </a:xfrm>
          <a:prstGeom prst="rect">
            <a:avLst/>
          </a:prstGeom>
        </p:spPr>
      </p:pic>
      <p:pic>
        <p:nvPicPr>
          <p:cNvPr id="20" name="Picture 19"/>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591255" y="6226673"/>
            <a:ext cx="446524" cy="223262"/>
          </a:xfrm>
          <a:prstGeom prst="rect">
            <a:avLst/>
          </a:prstGeom>
        </p:spPr>
      </p:pic>
      <p:pic>
        <p:nvPicPr>
          <p:cNvPr id="21" name="Picture 20"/>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3156585" y="6153314"/>
            <a:ext cx="384864" cy="593243"/>
          </a:xfrm>
          <a:prstGeom prst="rect">
            <a:avLst/>
          </a:prstGeom>
        </p:spPr>
      </p:pic>
      <p:cxnSp>
        <p:nvCxnSpPr>
          <p:cNvPr id="23" name="Straight Connector 22"/>
          <p:cNvCxnSpPr/>
          <p:nvPr/>
        </p:nvCxnSpPr>
        <p:spPr>
          <a:xfrm flipV="1">
            <a:off x="2123439" y="6224434"/>
            <a:ext cx="1914340" cy="42020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8765C49-E6A1-41BA-B9F4-2D355A601F60}"/>
              </a:ext>
            </a:extLst>
          </p:cNvPr>
          <p:cNvSpPr/>
          <p:nvPr/>
        </p:nvSpPr>
        <p:spPr>
          <a:xfrm>
            <a:off x="2205832" y="6153314"/>
            <a:ext cx="1831948" cy="55088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76469" y="3854726"/>
            <a:ext cx="1701416" cy="955040"/>
          </a:xfrm>
          <a:prstGeom prst="rect">
            <a:avLst/>
          </a:prstGeom>
        </p:spPr>
      </p:pic>
      <p:cxnSp>
        <p:nvCxnSpPr>
          <p:cNvPr id="28" name="Straight Connector 27"/>
          <p:cNvCxnSpPr/>
          <p:nvPr/>
        </p:nvCxnSpPr>
        <p:spPr>
          <a:xfrm flipV="1">
            <a:off x="3541449" y="3588143"/>
            <a:ext cx="2274767" cy="1438275"/>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737218" y="4040753"/>
            <a:ext cx="412292" cy="369332"/>
          </a:xfrm>
          <a:prstGeom prst="rect">
            <a:avLst/>
          </a:prstGeom>
          <a:noFill/>
        </p:spPr>
        <p:txBody>
          <a:bodyPr wrap="none" rtlCol="0">
            <a:spAutoFit/>
          </a:bodyPr>
          <a:lstStyle/>
          <a:p>
            <a:r>
              <a:rPr lang="en-US" dirty="0" err="1"/>
              <a:t>oli</a:t>
            </a:r>
            <a:endParaRPr lang="en-US" dirty="0"/>
          </a:p>
        </p:txBody>
      </p:sp>
      <p:pic>
        <p:nvPicPr>
          <p:cNvPr id="30" name="Picture 29"/>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89092" y="3887069"/>
            <a:ext cx="1703179" cy="957187"/>
          </a:xfrm>
          <a:prstGeom prst="rect">
            <a:avLst/>
          </a:prstGeom>
        </p:spPr>
      </p:pic>
      <p:sp>
        <p:nvSpPr>
          <p:cNvPr id="31" name="TextBox 30"/>
          <p:cNvSpPr txBox="1"/>
          <p:nvPr/>
        </p:nvSpPr>
        <p:spPr>
          <a:xfrm>
            <a:off x="5899012" y="3414038"/>
            <a:ext cx="2397516" cy="369332"/>
          </a:xfrm>
          <a:prstGeom prst="rect">
            <a:avLst/>
          </a:prstGeom>
          <a:noFill/>
        </p:spPr>
        <p:txBody>
          <a:bodyPr wrap="none" rtlCol="0">
            <a:spAutoFit/>
          </a:bodyPr>
          <a:lstStyle/>
          <a:p>
            <a:r>
              <a:rPr lang="en-US" dirty="0"/>
              <a:t>POLCIE SIRENS: 1:35PM</a:t>
            </a:r>
          </a:p>
        </p:txBody>
      </p:sp>
      <p:sp>
        <p:nvSpPr>
          <p:cNvPr id="32" name="Rectangle 31">
            <a:extLst>
              <a:ext uri="{FF2B5EF4-FFF2-40B4-BE49-F238E27FC236}">
                <a16:creationId xmlns:a16="http://schemas.microsoft.com/office/drawing/2014/main" id="{38765C49-E6A1-41BA-B9F4-2D355A601F60}"/>
              </a:ext>
            </a:extLst>
          </p:cNvPr>
          <p:cNvSpPr/>
          <p:nvPr/>
        </p:nvSpPr>
        <p:spPr>
          <a:xfrm>
            <a:off x="3339512" y="3787948"/>
            <a:ext cx="1108843" cy="104813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8765C49-E6A1-41BA-B9F4-2D355A601F60}"/>
              </a:ext>
            </a:extLst>
          </p:cNvPr>
          <p:cNvSpPr/>
          <p:nvPr/>
        </p:nvSpPr>
        <p:spPr>
          <a:xfrm>
            <a:off x="4595859" y="3743980"/>
            <a:ext cx="1108843" cy="104813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8765C49-E6A1-41BA-B9F4-2D355A601F60}"/>
              </a:ext>
            </a:extLst>
          </p:cNvPr>
          <p:cNvSpPr/>
          <p:nvPr/>
        </p:nvSpPr>
        <p:spPr>
          <a:xfrm>
            <a:off x="5900282" y="3808177"/>
            <a:ext cx="1108843" cy="104813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8765C49-E6A1-41BA-B9F4-2D355A601F60}"/>
              </a:ext>
            </a:extLst>
          </p:cNvPr>
          <p:cNvSpPr/>
          <p:nvPr/>
        </p:nvSpPr>
        <p:spPr>
          <a:xfrm>
            <a:off x="2765409" y="3821794"/>
            <a:ext cx="282074" cy="104813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8765C49-E6A1-41BA-B9F4-2D355A601F60}"/>
              </a:ext>
            </a:extLst>
          </p:cNvPr>
          <p:cNvSpPr/>
          <p:nvPr/>
        </p:nvSpPr>
        <p:spPr>
          <a:xfrm>
            <a:off x="95973" y="3858738"/>
            <a:ext cx="1830661" cy="104813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p:nvPr/>
        </p:nvCxnSpPr>
        <p:spPr>
          <a:xfrm>
            <a:off x="6177280" y="453136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38765C49-E6A1-41BA-B9F4-2D355A601F60}"/>
              </a:ext>
            </a:extLst>
          </p:cNvPr>
          <p:cNvSpPr/>
          <p:nvPr/>
        </p:nvSpPr>
        <p:spPr>
          <a:xfrm>
            <a:off x="2567384" y="3829947"/>
            <a:ext cx="9512856" cy="104813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a:off x="193040" y="5026418"/>
            <a:ext cx="11887200" cy="38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0" y="3350306"/>
            <a:ext cx="11887200" cy="38582"/>
          </a:xfrm>
          <a:prstGeom prst="line">
            <a:avLst/>
          </a:prstGeom>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48355" y="1029835"/>
            <a:ext cx="3517935" cy="2342204"/>
          </a:xfrm>
          <a:prstGeom prst="rect">
            <a:avLst/>
          </a:prstGeom>
        </p:spPr>
      </p:pic>
      <p:pic>
        <p:nvPicPr>
          <p:cNvPr id="44" name="Picture 43"/>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4169830" y="6166667"/>
            <a:ext cx="337186" cy="505779"/>
          </a:xfrm>
          <a:prstGeom prst="rect">
            <a:avLst/>
          </a:prstGeom>
        </p:spPr>
      </p:pic>
      <p:cxnSp>
        <p:nvCxnSpPr>
          <p:cNvPr id="46" name="Straight Connector 45"/>
          <p:cNvCxnSpPr/>
          <p:nvPr/>
        </p:nvCxnSpPr>
        <p:spPr>
          <a:xfrm>
            <a:off x="3869187" y="6165306"/>
            <a:ext cx="936493" cy="4793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8765C49-E6A1-41BA-B9F4-2D355A601F60}"/>
              </a:ext>
            </a:extLst>
          </p:cNvPr>
          <p:cNvSpPr/>
          <p:nvPr/>
        </p:nvSpPr>
        <p:spPr>
          <a:xfrm>
            <a:off x="4164897" y="6174491"/>
            <a:ext cx="1831948" cy="55088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4001472" y="6695006"/>
            <a:ext cx="1293944" cy="215444"/>
          </a:xfrm>
          <a:prstGeom prst="rect">
            <a:avLst/>
          </a:prstGeom>
          <a:noFill/>
        </p:spPr>
        <p:txBody>
          <a:bodyPr wrap="none" rtlCol="0">
            <a:spAutoFit/>
          </a:bodyPr>
          <a:lstStyle/>
          <a:p>
            <a:r>
              <a:rPr lang="en-US" sz="800" strike="sngStrike" dirty="0" err="1"/>
              <a:t>Kurz</a:t>
            </a:r>
            <a:r>
              <a:rPr lang="en-US" sz="800" strike="sngStrike" dirty="0"/>
              <a:t> (</a:t>
            </a:r>
            <a:r>
              <a:rPr lang="en-US" sz="800" strike="sngStrike" dirty="0" err="1"/>
              <a:t>tnal</a:t>
            </a:r>
            <a:r>
              <a:rPr lang="en-US" sz="800" strike="sngStrike" dirty="0"/>
              <a:t>) short(electrical)</a:t>
            </a:r>
          </a:p>
        </p:txBody>
      </p:sp>
      <p:sp>
        <p:nvSpPr>
          <p:cNvPr id="49" name="TextBox 48"/>
          <p:cNvSpPr txBox="1"/>
          <p:nvPr/>
        </p:nvSpPr>
        <p:spPr>
          <a:xfrm>
            <a:off x="11701160" y="6617657"/>
            <a:ext cx="490840" cy="215444"/>
          </a:xfrm>
          <a:prstGeom prst="rect">
            <a:avLst/>
          </a:prstGeom>
          <a:solidFill>
            <a:srgbClr val="C00000"/>
          </a:solidFill>
        </p:spPr>
        <p:txBody>
          <a:bodyPr wrap="none" rtlCol="0">
            <a:spAutoFit/>
          </a:bodyPr>
          <a:lstStyle/>
          <a:p>
            <a:r>
              <a:rPr lang="en-US" sz="800" dirty="0">
                <a:solidFill>
                  <a:schemeClr val="bg1"/>
                </a:solidFill>
              </a:rPr>
              <a:t>DANIEL</a:t>
            </a:r>
          </a:p>
        </p:txBody>
      </p:sp>
      <p:pic>
        <p:nvPicPr>
          <p:cNvPr id="51" name="Picture 50"/>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230786" y="5121454"/>
            <a:ext cx="2490428" cy="1400866"/>
          </a:xfrm>
          <a:prstGeom prst="rect">
            <a:avLst/>
          </a:prstGeom>
        </p:spPr>
      </p:pic>
      <p:pic>
        <p:nvPicPr>
          <p:cNvPr id="53" name="Picture 5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09125" y="5207951"/>
            <a:ext cx="3735075" cy="1576614"/>
          </a:xfrm>
          <a:prstGeom prst="rect">
            <a:avLst/>
          </a:prstGeom>
        </p:spPr>
      </p:pic>
    </p:spTree>
    <p:extLst>
      <p:ext uri="{BB962C8B-B14F-4D97-AF65-F5344CB8AC3E}">
        <p14:creationId xmlns:p14="http://schemas.microsoft.com/office/powerpoint/2010/main" val="9375435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46966" y="3350247"/>
            <a:ext cx="3881799" cy="624934"/>
          </a:xfrm>
          <a:prstGeom prst="rect">
            <a:avLst/>
          </a:prstGeom>
        </p:spPr>
      </p:pic>
      <p:sp>
        <p:nvSpPr>
          <p:cNvPr id="5" name="Rectangle 4">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578" y="4474363"/>
            <a:ext cx="1015019" cy="681618"/>
          </a:xfrm>
          <a:prstGeom prst="rect">
            <a:avLst/>
          </a:prstGeom>
        </p:spPr>
      </p:pic>
      <p:cxnSp>
        <p:nvCxnSpPr>
          <p:cNvPr id="9" name="Straight Connector 8"/>
          <p:cNvCxnSpPr/>
          <p:nvPr/>
        </p:nvCxnSpPr>
        <p:spPr>
          <a:xfrm>
            <a:off x="2176041" y="4201610"/>
            <a:ext cx="1118556" cy="123849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074289" y="4693304"/>
            <a:ext cx="1120196" cy="746797"/>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1448" y="2203321"/>
            <a:ext cx="675518" cy="675518"/>
          </a:xfrm>
          <a:prstGeom prst="rect">
            <a:avLst/>
          </a:prstGeom>
        </p:spPr>
      </p:pic>
      <p:cxnSp>
        <p:nvCxnSpPr>
          <p:cNvPr id="12" name="Straight Connector 11"/>
          <p:cNvCxnSpPr/>
          <p:nvPr/>
        </p:nvCxnSpPr>
        <p:spPr>
          <a:xfrm>
            <a:off x="3156261" y="1983275"/>
            <a:ext cx="1118556" cy="123849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620585" y="2009682"/>
            <a:ext cx="1578147" cy="1056445"/>
          </a:xfrm>
          <a:prstGeom prst="rect">
            <a:avLst/>
          </a:prstGeom>
        </p:spPr>
      </p:pic>
      <p:cxnSp>
        <p:nvCxnSpPr>
          <p:cNvPr id="15" name="Straight Connector 14"/>
          <p:cNvCxnSpPr>
            <a:endCxn id="13" idx="0"/>
          </p:cNvCxnSpPr>
          <p:nvPr/>
        </p:nvCxnSpPr>
        <p:spPr>
          <a:xfrm flipH="1" flipV="1">
            <a:off x="8409659" y="2009682"/>
            <a:ext cx="641744" cy="1462723"/>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231" y="853954"/>
            <a:ext cx="2789234" cy="2776349"/>
          </a:xfrm>
          <a:prstGeom prst="rect">
            <a:avLst/>
          </a:prstGeom>
        </p:spPr>
      </p:pic>
      <p:sp>
        <p:nvSpPr>
          <p:cNvPr id="17" name="Rectangle 16">
            <a:extLst>
              <a:ext uri="{FF2B5EF4-FFF2-40B4-BE49-F238E27FC236}">
                <a16:creationId xmlns:a16="http://schemas.microsoft.com/office/drawing/2014/main" id="{89A0C2B6-3CDE-4805-ABD2-4C69F839B820}"/>
              </a:ext>
            </a:extLst>
          </p:cNvPr>
          <p:cNvSpPr/>
          <p:nvPr/>
        </p:nvSpPr>
        <p:spPr>
          <a:xfrm>
            <a:off x="3294597" y="2219038"/>
            <a:ext cx="652369" cy="65980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9A0C2B6-3CDE-4805-ABD2-4C69F839B820}"/>
              </a:ext>
            </a:extLst>
          </p:cNvPr>
          <p:cNvSpPr/>
          <p:nvPr/>
        </p:nvSpPr>
        <p:spPr>
          <a:xfrm flipH="1">
            <a:off x="7620584" y="1889137"/>
            <a:ext cx="1731759" cy="117699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9A0C2B6-3CDE-4805-ABD2-4C69F839B820}"/>
              </a:ext>
            </a:extLst>
          </p:cNvPr>
          <p:cNvSpPr/>
          <p:nvPr/>
        </p:nvSpPr>
        <p:spPr>
          <a:xfrm flipH="1">
            <a:off x="4074289" y="4693303"/>
            <a:ext cx="1120196" cy="74679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0C2B6-3CDE-4805-ABD2-4C69F839B820}"/>
              </a:ext>
            </a:extLst>
          </p:cNvPr>
          <p:cNvSpPr/>
          <p:nvPr/>
        </p:nvSpPr>
        <p:spPr>
          <a:xfrm flipH="1">
            <a:off x="2279578" y="4490879"/>
            <a:ext cx="1120196" cy="74679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V="1">
            <a:off x="2926465" y="3975181"/>
            <a:ext cx="789074" cy="330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274817" y="2310154"/>
            <a:ext cx="262459" cy="841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6551271" y="2338086"/>
            <a:ext cx="768373" cy="1134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flipV="1">
            <a:off x="4855711" y="4103663"/>
            <a:ext cx="607540" cy="71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42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23421D-6C1E-4B55-8542-FDF0310A2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362" y="1828800"/>
            <a:ext cx="2857500" cy="1600200"/>
          </a:xfrm>
          <a:prstGeom prst="rect">
            <a:avLst/>
          </a:prstGeom>
        </p:spPr>
      </p:pic>
      <p:pic>
        <p:nvPicPr>
          <p:cNvPr id="8" name="Picture 7">
            <a:extLst>
              <a:ext uri="{FF2B5EF4-FFF2-40B4-BE49-F238E27FC236}">
                <a16:creationId xmlns:a16="http://schemas.microsoft.com/office/drawing/2014/main" id="{FF53F94D-6E27-442E-8FAA-E9494C373294}"/>
              </a:ext>
            </a:extLst>
          </p:cNvPr>
          <p:cNvPicPr>
            <a:picLocks noChangeAspect="1"/>
          </p:cNvPicPr>
          <p:nvPr/>
        </p:nvPicPr>
        <p:blipFill>
          <a:blip r:embed="rId3"/>
          <a:stretch>
            <a:fillRect/>
          </a:stretch>
        </p:blipFill>
        <p:spPr>
          <a:xfrm>
            <a:off x="4817846" y="1828800"/>
            <a:ext cx="1748053" cy="4386623"/>
          </a:xfrm>
          <a:prstGeom prst="rect">
            <a:avLst/>
          </a:prstGeom>
        </p:spPr>
      </p:pic>
      <p:cxnSp>
        <p:nvCxnSpPr>
          <p:cNvPr id="10" name="Straight Arrow Connector 9">
            <a:extLst>
              <a:ext uri="{FF2B5EF4-FFF2-40B4-BE49-F238E27FC236}">
                <a16:creationId xmlns:a16="http://schemas.microsoft.com/office/drawing/2014/main" id="{AFA60336-3C6F-48CF-8EB1-5C7F8C77B606}"/>
              </a:ext>
            </a:extLst>
          </p:cNvPr>
          <p:cNvCxnSpPr/>
          <p:nvPr/>
        </p:nvCxnSpPr>
        <p:spPr>
          <a:xfrm flipH="1">
            <a:off x="5308600" y="2628900"/>
            <a:ext cx="2057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7960A5A7-8DB8-48F9-8609-892F1985E3B3}"/>
              </a:ext>
            </a:extLst>
          </p:cNvPr>
          <p:cNvPicPr>
            <a:picLocks noChangeAspect="1"/>
          </p:cNvPicPr>
          <p:nvPr/>
        </p:nvPicPr>
        <p:blipFill>
          <a:blip r:embed="rId4"/>
          <a:stretch>
            <a:fillRect/>
          </a:stretch>
        </p:blipFill>
        <p:spPr>
          <a:xfrm>
            <a:off x="6689073" y="1942892"/>
            <a:ext cx="1524217" cy="1798350"/>
          </a:xfrm>
          <a:prstGeom prst="rect">
            <a:avLst/>
          </a:prstGeom>
        </p:spPr>
      </p:pic>
      <p:sp>
        <p:nvSpPr>
          <p:cNvPr id="14" name="TextBox 13">
            <a:extLst>
              <a:ext uri="{FF2B5EF4-FFF2-40B4-BE49-F238E27FC236}">
                <a16:creationId xmlns:a16="http://schemas.microsoft.com/office/drawing/2014/main" id="{8427F6FB-B7E3-4FF3-BFF3-24F735B8AB08}"/>
              </a:ext>
            </a:extLst>
          </p:cNvPr>
          <p:cNvSpPr txBox="1"/>
          <p:nvPr/>
        </p:nvSpPr>
        <p:spPr>
          <a:xfrm>
            <a:off x="1487729" y="336550"/>
            <a:ext cx="6106543" cy="1569660"/>
          </a:xfrm>
          <a:prstGeom prst="rect">
            <a:avLst/>
          </a:prstGeom>
          <a:noFill/>
        </p:spPr>
        <p:txBody>
          <a:bodyPr wrap="none" rtlCol="0">
            <a:spAutoFit/>
          </a:bodyPr>
          <a:lstStyle/>
          <a:p>
            <a:r>
              <a:rPr lang="en-US" sz="9600" strike="sngStrike" dirty="0"/>
              <a:t>TON OF SEX</a:t>
            </a:r>
          </a:p>
        </p:txBody>
      </p:sp>
      <p:sp>
        <p:nvSpPr>
          <p:cNvPr id="15" name="Rectangle 14">
            <a:extLst>
              <a:ext uri="{FF2B5EF4-FFF2-40B4-BE49-F238E27FC236}">
                <a16:creationId xmlns:a16="http://schemas.microsoft.com/office/drawing/2014/main" id="{A11B0E97-7037-47E3-A3D0-9756EA403676}"/>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6" name="Rectangle 15">
            <a:extLst>
              <a:ext uri="{FF2B5EF4-FFF2-40B4-BE49-F238E27FC236}">
                <a16:creationId xmlns:a16="http://schemas.microsoft.com/office/drawing/2014/main" id="{E6CE119D-06B6-4C38-A8D2-5C1D27B2E0A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7" name="TextBox 16">
            <a:extLst>
              <a:ext uri="{FF2B5EF4-FFF2-40B4-BE49-F238E27FC236}">
                <a16:creationId xmlns:a16="http://schemas.microsoft.com/office/drawing/2014/main" id="{09A33CD4-3F10-47A2-8BAC-437781E644DF}"/>
              </a:ext>
            </a:extLst>
          </p:cNvPr>
          <p:cNvSpPr txBox="1"/>
          <p:nvPr/>
        </p:nvSpPr>
        <p:spPr>
          <a:xfrm>
            <a:off x="8210119" y="878396"/>
            <a:ext cx="4449038" cy="1569660"/>
          </a:xfrm>
          <a:prstGeom prst="rect">
            <a:avLst/>
          </a:prstGeom>
          <a:noFill/>
        </p:spPr>
        <p:txBody>
          <a:bodyPr wrap="none" rtlCol="0">
            <a:spAutoFit/>
          </a:bodyPr>
          <a:lstStyle/>
          <a:p>
            <a:r>
              <a:rPr lang="en-US" sz="9600" b="1" dirty="0"/>
              <a:t>41.CPVA</a:t>
            </a:r>
          </a:p>
        </p:txBody>
      </p:sp>
      <p:pic>
        <p:nvPicPr>
          <p:cNvPr id="19" name="Picture 18">
            <a:extLst>
              <a:ext uri="{FF2B5EF4-FFF2-40B4-BE49-F238E27FC236}">
                <a16:creationId xmlns:a16="http://schemas.microsoft.com/office/drawing/2014/main" id="{03DE2C40-CE5D-4F05-8DF5-625F889AA8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1827" y="2966660"/>
            <a:ext cx="1571625" cy="1828800"/>
          </a:xfrm>
          <a:prstGeom prst="rect">
            <a:avLst/>
          </a:prstGeom>
        </p:spPr>
      </p:pic>
      <p:sp>
        <p:nvSpPr>
          <p:cNvPr id="20" name="Rectangle 19">
            <a:extLst>
              <a:ext uri="{FF2B5EF4-FFF2-40B4-BE49-F238E27FC236}">
                <a16:creationId xmlns:a16="http://schemas.microsoft.com/office/drawing/2014/main" id="{0A9BEB34-E9BF-4590-B710-9DEF94B87B6C}"/>
              </a:ext>
            </a:extLst>
          </p:cNvPr>
          <p:cNvSpPr/>
          <p:nvPr/>
        </p:nvSpPr>
        <p:spPr>
          <a:xfrm>
            <a:off x="1206793" y="6336784"/>
            <a:ext cx="5130507" cy="369332"/>
          </a:xfrm>
          <a:prstGeom prst="rect">
            <a:avLst/>
          </a:prstGeom>
        </p:spPr>
        <p:txBody>
          <a:bodyPr wrap="none">
            <a:spAutoFit/>
          </a:bodyPr>
          <a:lstStyle/>
          <a:p>
            <a:r>
              <a:rPr lang="en-US" b="1" dirty="0">
                <a:solidFill>
                  <a:srgbClr val="333333"/>
                </a:solidFill>
                <a:latin typeface="Arial" panose="020B0604020202020204" pitchFamily="34" charset="0"/>
              </a:rPr>
              <a:t>Child Pornography Victim Assistance (CPVA)</a:t>
            </a:r>
            <a:endParaRPr lang="en-US" b="1" i="0" dirty="0">
              <a:solidFill>
                <a:srgbClr val="333333"/>
              </a:solidFill>
              <a:effectLst/>
              <a:latin typeface="Arial" panose="020B0604020202020204" pitchFamily="34" charset="0"/>
            </a:endParaRPr>
          </a:p>
        </p:txBody>
      </p:sp>
      <p:pic>
        <p:nvPicPr>
          <p:cNvPr id="21" name="Picture 20">
            <a:extLst>
              <a:ext uri="{FF2B5EF4-FFF2-40B4-BE49-F238E27FC236}">
                <a16:creationId xmlns:a16="http://schemas.microsoft.com/office/drawing/2014/main" id="{C8F4C7C5-6DBC-41FE-819C-3C78858F46F5}"/>
              </a:ext>
            </a:extLst>
          </p:cNvPr>
          <p:cNvPicPr>
            <a:picLocks noChangeAspect="1"/>
          </p:cNvPicPr>
          <p:nvPr/>
        </p:nvPicPr>
        <p:blipFill>
          <a:blip r:embed="rId6"/>
          <a:stretch>
            <a:fillRect/>
          </a:stretch>
        </p:blipFill>
        <p:spPr>
          <a:xfrm>
            <a:off x="914400" y="3693499"/>
            <a:ext cx="3201012" cy="2454986"/>
          </a:xfrm>
          <a:prstGeom prst="rect">
            <a:avLst/>
          </a:prstGeom>
        </p:spPr>
      </p:pic>
      <p:pic>
        <p:nvPicPr>
          <p:cNvPr id="23" name="Picture 22">
            <a:extLst>
              <a:ext uri="{FF2B5EF4-FFF2-40B4-BE49-F238E27FC236}">
                <a16:creationId xmlns:a16="http://schemas.microsoft.com/office/drawing/2014/main" id="{88D72365-10A3-43BB-A88B-3D44C36BB9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76426" y="3905944"/>
            <a:ext cx="2143125" cy="2143125"/>
          </a:xfrm>
          <a:prstGeom prst="rect">
            <a:avLst/>
          </a:prstGeom>
        </p:spPr>
      </p:pic>
      <p:sp>
        <p:nvSpPr>
          <p:cNvPr id="24" name="TextBox 23">
            <a:extLst>
              <a:ext uri="{FF2B5EF4-FFF2-40B4-BE49-F238E27FC236}">
                <a16:creationId xmlns:a16="http://schemas.microsoft.com/office/drawing/2014/main" id="{E595A2A6-1F53-49E8-B2B5-ECE9B2B37F12}"/>
              </a:ext>
            </a:extLst>
          </p:cNvPr>
          <p:cNvSpPr txBox="1"/>
          <p:nvPr/>
        </p:nvSpPr>
        <p:spPr>
          <a:xfrm>
            <a:off x="444500" y="1663226"/>
            <a:ext cx="762293" cy="1077218"/>
          </a:xfrm>
          <a:prstGeom prst="rect">
            <a:avLst/>
          </a:prstGeom>
          <a:noFill/>
        </p:spPr>
        <p:txBody>
          <a:bodyPr wrap="square" rtlCol="0">
            <a:spAutoFit/>
          </a:bodyPr>
          <a:lstStyle/>
          <a:p>
            <a:r>
              <a:rPr lang="en-US" sz="800" strike="sngStrike" dirty="0"/>
              <a:t>Put you sit in a back, suck JFK(</a:t>
            </a:r>
            <a:r>
              <a:rPr lang="en-US" sz="800" strike="sngStrike" dirty="0" err="1"/>
              <a:t>worth,lee,fortino</a:t>
            </a:r>
            <a:r>
              <a:rPr lang="en-US" sz="800" strike="sngStrike" dirty="0"/>
              <a:t>) dick, open the fucking box with head inside</a:t>
            </a:r>
          </a:p>
        </p:txBody>
      </p:sp>
      <p:sp>
        <p:nvSpPr>
          <p:cNvPr id="25" name="TextBox 24">
            <a:extLst>
              <a:ext uri="{FF2B5EF4-FFF2-40B4-BE49-F238E27FC236}">
                <a16:creationId xmlns:a16="http://schemas.microsoft.com/office/drawing/2014/main" id="{54475EF4-EE76-4F39-A78D-3768F4239B66}"/>
              </a:ext>
            </a:extLst>
          </p:cNvPr>
          <p:cNvSpPr txBox="1"/>
          <p:nvPr/>
        </p:nvSpPr>
        <p:spPr>
          <a:xfrm>
            <a:off x="278302" y="3095387"/>
            <a:ext cx="1120820" cy="215444"/>
          </a:xfrm>
          <a:prstGeom prst="rect">
            <a:avLst/>
          </a:prstGeom>
          <a:noFill/>
        </p:spPr>
        <p:txBody>
          <a:bodyPr wrap="none" rtlCol="0">
            <a:spAutoFit/>
          </a:bodyPr>
          <a:lstStyle/>
          <a:p>
            <a:r>
              <a:rPr lang="en-US" sz="800" strike="sngStrike" dirty="0" err="1"/>
              <a:t>Brign</a:t>
            </a:r>
            <a:r>
              <a:rPr lang="en-US" sz="800" strike="sngStrike" dirty="0"/>
              <a:t> </a:t>
            </a:r>
            <a:r>
              <a:rPr lang="en-US" sz="800" strike="sngStrike" dirty="0" err="1"/>
              <a:t>peron</a:t>
            </a:r>
            <a:r>
              <a:rPr lang="en-US" sz="800" strike="sngStrike" dirty="0"/>
              <a:t> here now.</a:t>
            </a:r>
          </a:p>
        </p:txBody>
      </p:sp>
      <p:cxnSp>
        <p:nvCxnSpPr>
          <p:cNvPr id="28" name="Straight Connector 27">
            <a:extLst>
              <a:ext uri="{FF2B5EF4-FFF2-40B4-BE49-F238E27FC236}">
                <a16:creationId xmlns:a16="http://schemas.microsoft.com/office/drawing/2014/main" id="{463514B7-80D4-439B-BD53-58A66D36E2A5}"/>
              </a:ext>
            </a:extLst>
          </p:cNvPr>
          <p:cNvCxnSpPr/>
          <p:nvPr/>
        </p:nvCxnSpPr>
        <p:spPr>
          <a:xfrm>
            <a:off x="2311400" y="2222500"/>
            <a:ext cx="1670482" cy="872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F54CDE8-CC28-4FE6-A014-4F78B20BC3A8}"/>
              </a:ext>
            </a:extLst>
          </p:cNvPr>
          <p:cNvCxnSpPr/>
          <p:nvPr/>
        </p:nvCxnSpPr>
        <p:spPr>
          <a:xfrm flipV="1">
            <a:off x="5688045" y="1825138"/>
            <a:ext cx="2290980" cy="29666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9C5C195-6472-4BF6-8D05-D82BBD17D8EB}"/>
              </a:ext>
            </a:extLst>
          </p:cNvPr>
          <p:cNvCxnSpPr/>
          <p:nvPr/>
        </p:nvCxnSpPr>
        <p:spPr>
          <a:xfrm>
            <a:off x="6024639" y="3095387"/>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F3A06D4-BCB0-4E99-83B8-E0200388B3D1}"/>
              </a:ext>
            </a:extLst>
          </p:cNvPr>
          <p:cNvCxnSpPr/>
          <p:nvPr/>
        </p:nvCxnSpPr>
        <p:spPr>
          <a:xfrm>
            <a:off x="6177039" y="3247787"/>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437198A-C63D-4079-BE33-2924CC499D36}"/>
              </a:ext>
            </a:extLst>
          </p:cNvPr>
          <p:cNvSpPr/>
          <p:nvPr/>
        </p:nvSpPr>
        <p:spPr>
          <a:xfrm>
            <a:off x="2760739" y="2692560"/>
            <a:ext cx="3385363" cy="110686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7C1716DB-314A-417A-A30E-A5B167AB28D9}"/>
              </a:ext>
            </a:extLst>
          </p:cNvPr>
          <p:cNvPicPr>
            <a:picLocks noChangeAspect="1"/>
          </p:cNvPicPr>
          <p:nvPr/>
        </p:nvPicPr>
        <p:blipFill>
          <a:blip r:embed="rId6"/>
          <a:stretch>
            <a:fillRect/>
          </a:stretch>
        </p:blipFill>
        <p:spPr>
          <a:xfrm>
            <a:off x="3948022" y="1621303"/>
            <a:ext cx="1146417" cy="879234"/>
          </a:xfrm>
          <a:prstGeom prst="rect">
            <a:avLst/>
          </a:prstGeom>
        </p:spPr>
      </p:pic>
      <p:cxnSp>
        <p:nvCxnSpPr>
          <p:cNvPr id="37" name="Straight Connector 36">
            <a:extLst>
              <a:ext uri="{FF2B5EF4-FFF2-40B4-BE49-F238E27FC236}">
                <a16:creationId xmlns:a16="http://schemas.microsoft.com/office/drawing/2014/main" id="{F25C13C2-5C7C-4EF4-9FF6-B8B689C81D91}"/>
              </a:ext>
            </a:extLst>
          </p:cNvPr>
          <p:cNvCxnSpPr/>
          <p:nvPr/>
        </p:nvCxnSpPr>
        <p:spPr>
          <a:xfrm flipV="1">
            <a:off x="4826904" y="1727200"/>
            <a:ext cx="2490505" cy="3543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2B1AC80-2CB7-4E42-981A-E744F4EE0325}"/>
              </a:ext>
            </a:extLst>
          </p:cNvPr>
          <p:cNvCxnSpPr/>
          <p:nvPr/>
        </p:nvCxnSpPr>
        <p:spPr>
          <a:xfrm flipV="1">
            <a:off x="4492409" y="1429306"/>
            <a:ext cx="1660300" cy="2476638"/>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818649F-31CB-4A54-AA9C-27849B3108D9}"/>
              </a:ext>
            </a:extLst>
          </p:cNvPr>
          <p:cNvSpPr txBox="1"/>
          <p:nvPr/>
        </p:nvSpPr>
        <p:spPr>
          <a:xfrm>
            <a:off x="6072156" y="6472435"/>
            <a:ext cx="6291209" cy="369332"/>
          </a:xfrm>
          <a:prstGeom prst="rect">
            <a:avLst/>
          </a:prstGeom>
          <a:noFill/>
        </p:spPr>
        <p:txBody>
          <a:bodyPr wrap="none" rtlCol="0">
            <a:spAutoFit/>
          </a:bodyPr>
          <a:lstStyle/>
          <a:p>
            <a:r>
              <a:rPr lang="en-US" dirty="0"/>
              <a:t>2015 §187.PREA.ATOMCLOCIK(</a:t>
            </a:r>
            <a:r>
              <a:rPr lang="en-US" dirty="0" err="1"/>
              <a:t>Joyti</a:t>
            </a:r>
            <a:r>
              <a:rPr lang="en-US" dirty="0"/>
              <a:t>/</a:t>
            </a:r>
            <a:r>
              <a:rPr lang="en-US" dirty="0" err="1"/>
              <a:t>joti</a:t>
            </a:r>
            <a:r>
              <a:rPr lang="en-US" dirty="0"/>
              <a:t> FBI:WOFK for </a:t>
            </a:r>
            <a:r>
              <a:rPr lang="en-US" dirty="0" err="1"/>
              <a:t>Afgantstan</a:t>
            </a:r>
            <a:r>
              <a:rPr lang="en-US" dirty="0"/>
              <a:t>)</a:t>
            </a:r>
          </a:p>
        </p:txBody>
      </p:sp>
      <p:sp>
        <p:nvSpPr>
          <p:cNvPr id="41" name="TextBox 40">
            <a:extLst>
              <a:ext uri="{FF2B5EF4-FFF2-40B4-BE49-F238E27FC236}">
                <a16:creationId xmlns:a16="http://schemas.microsoft.com/office/drawing/2014/main" id="{11FA2B74-9E53-4515-BA40-3A1E6E2393A7}"/>
              </a:ext>
            </a:extLst>
          </p:cNvPr>
          <p:cNvSpPr txBox="1"/>
          <p:nvPr/>
        </p:nvSpPr>
        <p:spPr>
          <a:xfrm>
            <a:off x="8438729" y="5806478"/>
            <a:ext cx="2726837" cy="369332"/>
          </a:xfrm>
          <a:prstGeom prst="rect">
            <a:avLst/>
          </a:prstGeom>
          <a:noFill/>
        </p:spPr>
        <p:txBody>
          <a:bodyPr wrap="none" rtlCol="0">
            <a:spAutoFit/>
          </a:bodyPr>
          <a:lstStyle/>
          <a:p>
            <a:r>
              <a:rPr lang="en-US" strike="sngStrike" dirty="0" err="1"/>
              <a:t>Brign</a:t>
            </a:r>
            <a:r>
              <a:rPr lang="en-US" strike="sngStrike" dirty="0"/>
              <a:t> the person here now.</a:t>
            </a:r>
          </a:p>
        </p:txBody>
      </p:sp>
      <p:sp>
        <p:nvSpPr>
          <p:cNvPr id="42" name="TextBox 41">
            <a:extLst>
              <a:ext uri="{FF2B5EF4-FFF2-40B4-BE49-F238E27FC236}">
                <a16:creationId xmlns:a16="http://schemas.microsoft.com/office/drawing/2014/main" id="{053C0A05-705E-4D33-8017-FECAD550DD32}"/>
              </a:ext>
            </a:extLst>
          </p:cNvPr>
          <p:cNvSpPr txBox="1"/>
          <p:nvPr/>
        </p:nvSpPr>
        <p:spPr>
          <a:xfrm>
            <a:off x="6565899" y="5598120"/>
            <a:ext cx="5568897" cy="1107996"/>
          </a:xfrm>
          <a:prstGeom prst="rect">
            <a:avLst/>
          </a:prstGeom>
          <a:noFill/>
        </p:spPr>
        <p:txBody>
          <a:bodyPr wrap="none" rtlCol="0">
            <a:spAutoFit/>
          </a:bodyPr>
          <a:lstStyle/>
          <a:p>
            <a:r>
              <a:rPr lang="en-US" sz="6600" b="1" dirty="0"/>
              <a:t>BIG_DESSIOINS</a:t>
            </a:r>
          </a:p>
        </p:txBody>
      </p:sp>
      <p:pic>
        <p:nvPicPr>
          <p:cNvPr id="44" name="Picture 43">
            <a:extLst>
              <a:ext uri="{FF2B5EF4-FFF2-40B4-BE49-F238E27FC236}">
                <a16:creationId xmlns:a16="http://schemas.microsoft.com/office/drawing/2014/main" id="{7473FCB5-74EF-4B87-BABE-9BE255005A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55566" y="2348057"/>
            <a:ext cx="996739" cy="746592"/>
          </a:xfrm>
          <a:prstGeom prst="rect">
            <a:avLst/>
          </a:prstGeom>
        </p:spPr>
      </p:pic>
      <p:sp>
        <p:nvSpPr>
          <p:cNvPr id="26" name="Rectangle 25">
            <a:extLst>
              <a:ext uri="{FF2B5EF4-FFF2-40B4-BE49-F238E27FC236}">
                <a16:creationId xmlns:a16="http://schemas.microsoft.com/office/drawing/2014/main" id="{0B2B264B-D7B3-4BCC-A7AF-F3F27424AE99}"/>
              </a:ext>
            </a:extLst>
          </p:cNvPr>
          <p:cNvSpPr/>
          <p:nvPr/>
        </p:nvSpPr>
        <p:spPr>
          <a:xfrm>
            <a:off x="469899" y="3308055"/>
            <a:ext cx="12192000" cy="609075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Connector 45">
            <a:extLst>
              <a:ext uri="{FF2B5EF4-FFF2-40B4-BE49-F238E27FC236}">
                <a16:creationId xmlns:a16="http://schemas.microsoft.com/office/drawing/2014/main" id="{87D714F4-6D12-418F-B376-E5B82EA182C8}"/>
              </a:ext>
            </a:extLst>
          </p:cNvPr>
          <p:cNvCxnSpPr/>
          <p:nvPr/>
        </p:nvCxnSpPr>
        <p:spPr>
          <a:xfrm flipV="1">
            <a:off x="8801100" y="2082800"/>
            <a:ext cx="416660" cy="1658442"/>
          </a:xfrm>
          <a:prstGeom prst="line">
            <a:avLst/>
          </a:prstGeom>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31DC212E-1838-4551-B57A-78F4AAB66B2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50846" y="2983985"/>
            <a:ext cx="2609850" cy="1752600"/>
          </a:xfrm>
          <a:prstGeom prst="rect">
            <a:avLst/>
          </a:prstGeom>
        </p:spPr>
      </p:pic>
      <p:pic>
        <p:nvPicPr>
          <p:cNvPr id="49" name="Picture 48">
            <a:extLst>
              <a:ext uri="{FF2B5EF4-FFF2-40B4-BE49-F238E27FC236}">
                <a16:creationId xmlns:a16="http://schemas.microsoft.com/office/drawing/2014/main" id="{0540D753-C019-4855-AA81-653B85A2B518}"/>
              </a:ext>
            </a:extLst>
          </p:cNvPr>
          <p:cNvPicPr>
            <a:picLocks noChangeAspect="1"/>
          </p:cNvPicPr>
          <p:nvPr/>
        </p:nvPicPr>
        <p:blipFill>
          <a:blip r:embed="rId10"/>
          <a:stretch>
            <a:fillRect/>
          </a:stretch>
        </p:blipFill>
        <p:spPr>
          <a:xfrm>
            <a:off x="1595812" y="4653170"/>
            <a:ext cx="2353975" cy="1697552"/>
          </a:xfrm>
          <a:prstGeom prst="rect">
            <a:avLst/>
          </a:prstGeom>
        </p:spPr>
      </p:pic>
      <p:pic>
        <p:nvPicPr>
          <p:cNvPr id="50" name="Picture 49">
            <a:extLst>
              <a:ext uri="{FF2B5EF4-FFF2-40B4-BE49-F238E27FC236}">
                <a16:creationId xmlns:a16="http://schemas.microsoft.com/office/drawing/2014/main" id="{BDF8B41C-C17D-4AC9-89CA-D735C2415A3D}"/>
              </a:ext>
            </a:extLst>
          </p:cNvPr>
          <p:cNvPicPr>
            <a:picLocks noChangeAspect="1"/>
          </p:cNvPicPr>
          <p:nvPr/>
        </p:nvPicPr>
        <p:blipFill>
          <a:blip r:embed="rId11"/>
          <a:stretch>
            <a:fillRect/>
          </a:stretch>
        </p:blipFill>
        <p:spPr>
          <a:xfrm>
            <a:off x="4076305" y="4724078"/>
            <a:ext cx="2199345" cy="1654208"/>
          </a:xfrm>
          <a:prstGeom prst="rect">
            <a:avLst/>
          </a:prstGeom>
        </p:spPr>
      </p:pic>
      <p:pic>
        <p:nvPicPr>
          <p:cNvPr id="52" name="Picture 51">
            <a:extLst>
              <a:ext uri="{FF2B5EF4-FFF2-40B4-BE49-F238E27FC236}">
                <a16:creationId xmlns:a16="http://schemas.microsoft.com/office/drawing/2014/main" id="{557E63D3-00A4-4BD8-BA2F-C9ADF84DE0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3416" y="1030260"/>
            <a:ext cx="1905000" cy="2343150"/>
          </a:xfrm>
          <a:prstGeom prst="rect">
            <a:avLst/>
          </a:prstGeom>
        </p:spPr>
      </p:pic>
      <p:pic>
        <p:nvPicPr>
          <p:cNvPr id="54" name="Picture 53">
            <a:extLst>
              <a:ext uri="{FF2B5EF4-FFF2-40B4-BE49-F238E27FC236}">
                <a16:creationId xmlns:a16="http://schemas.microsoft.com/office/drawing/2014/main" id="{837B68CC-8C64-4057-9FA5-B024F65EA79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7689" y="4066270"/>
            <a:ext cx="1743075" cy="2619375"/>
          </a:xfrm>
          <a:prstGeom prst="rect">
            <a:avLst/>
          </a:prstGeom>
        </p:spPr>
      </p:pic>
      <p:cxnSp>
        <p:nvCxnSpPr>
          <p:cNvPr id="56" name="Straight Connector 55">
            <a:extLst>
              <a:ext uri="{FF2B5EF4-FFF2-40B4-BE49-F238E27FC236}">
                <a16:creationId xmlns:a16="http://schemas.microsoft.com/office/drawing/2014/main" id="{9DBEBBA4-3FC4-4F44-8B39-0DA2EB425ADB}"/>
              </a:ext>
            </a:extLst>
          </p:cNvPr>
          <p:cNvCxnSpPr/>
          <p:nvPr/>
        </p:nvCxnSpPr>
        <p:spPr>
          <a:xfrm flipH="1" flipV="1">
            <a:off x="7005760" y="2025754"/>
            <a:ext cx="1172790" cy="1834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1F0D022-01FA-4084-A60C-C0151B164CEA}"/>
              </a:ext>
            </a:extLst>
          </p:cNvPr>
          <p:cNvCxnSpPr/>
          <p:nvPr/>
        </p:nvCxnSpPr>
        <p:spPr>
          <a:xfrm flipH="1">
            <a:off x="5872239" y="884951"/>
            <a:ext cx="2093813" cy="2658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38F98A8-6347-4C6B-95CD-CBFAD8D0F860}"/>
              </a:ext>
            </a:extLst>
          </p:cNvPr>
          <p:cNvSpPr txBox="1"/>
          <p:nvPr/>
        </p:nvSpPr>
        <p:spPr>
          <a:xfrm>
            <a:off x="5308600" y="1799657"/>
            <a:ext cx="3459793" cy="369332"/>
          </a:xfrm>
          <a:prstGeom prst="rect">
            <a:avLst/>
          </a:prstGeom>
          <a:noFill/>
        </p:spPr>
        <p:txBody>
          <a:bodyPr wrap="none" rtlCol="0">
            <a:spAutoFit/>
          </a:bodyPr>
          <a:lstStyle/>
          <a:p>
            <a:r>
              <a:rPr lang="en-US" dirty="0"/>
              <a:t>HOMCIDE:PETER: </a:t>
            </a:r>
            <a:r>
              <a:rPr lang="en-US" strike="sngStrike" dirty="0" err="1"/>
              <a:t>asswipers</a:t>
            </a:r>
            <a:r>
              <a:rPr lang="en-US" dirty="0"/>
              <a:t>  !.P.A.L</a:t>
            </a:r>
          </a:p>
        </p:txBody>
      </p:sp>
      <p:pic>
        <p:nvPicPr>
          <p:cNvPr id="60" name="Picture 59">
            <a:extLst>
              <a:ext uri="{FF2B5EF4-FFF2-40B4-BE49-F238E27FC236}">
                <a16:creationId xmlns:a16="http://schemas.microsoft.com/office/drawing/2014/main" id="{ABA17D77-E81B-4E5C-B35A-34678E79633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285" y="864332"/>
            <a:ext cx="655289" cy="655289"/>
          </a:xfrm>
          <a:prstGeom prst="rect">
            <a:avLst/>
          </a:prstGeom>
        </p:spPr>
      </p:pic>
      <p:sp>
        <p:nvSpPr>
          <p:cNvPr id="61" name="TextBox 60">
            <a:extLst>
              <a:ext uri="{FF2B5EF4-FFF2-40B4-BE49-F238E27FC236}">
                <a16:creationId xmlns:a16="http://schemas.microsoft.com/office/drawing/2014/main" id="{207DA7FC-311D-45A4-A233-E46409A40496}"/>
              </a:ext>
            </a:extLst>
          </p:cNvPr>
          <p:cNvSpPr txBox="1"/>
          <p:nvPr/>
        </p:nvSpPr>
        <p:spPr>
          <a:xfrm>
            <a:off x="-116738" y="1470378"/>
            <a:ext cx="2902589" cy="369332"/>
          </a:xfrm>
          <a:prstGeom prst="rect">
            <a:avLst/>
          </a:prstGeom>
          <a:noFill/>
        </p:spPr>
        <p:txBody>
          <a:bodyPr wrap="none" rtlCol="0">
            <a:spAutoFit/>
          </a:bodyPr>
          <a:lstStyle/>
          <a:p>
            <a:r>
              <a:rPr lang="en-US" dirty="0"/>
              <a:t>G.PENTAGON.VIRGINA.MARY</a:t>
            </a:r>
          </a:p>
        </p:txBody>
      </p:sp>
      <p:sp>
        <p:nvSpPr>
          <p:cNvPr id="62" name="Rectangle 61">
            <a:extLst>
              <a:ext uri="{FF2B5EF4-FFF2-40B4-BE49-F238E27FC236}">
                <a16:creationId xmlns:a16="http://schemas.microsoft.com/office/drawing/2014/main" id="{1140AB1D-AF36-4A24-BD5B-D6DE2D725991}"/>
              </a:ext>
            </a:extLst>
          </p:cNvPr>
          <p:cNvSpPr/>
          <p:nvPr/>
        </p:nvSpPr>
        <p:spPr>
          <a:xfrm>
            <a:off x="9802147" y="2122838"/>
            <a:ext cx="2389853" cy="74659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PETERSSON</a:t>
            </a:r>
          </a:p>
        </p:txBody>
      </p:sp>
      <p:pic>
        <p:nvPicPr>
          <p:cNvPr id="63" name="Picture 62">
            <a:extLst>
              <a:ext uri="{FF2B5EF4-FFF2-40B4-BE49-F238E27FC236}">
                <a16:creationId xmlns:a16="http://schemas.microsoft.com/office/drawing/2014/main" id="{DF7CA780-4645-4083-B5BA-FBF88215DC8D}"/>
              </a:ext>
            </a:extLst>
          </p:cNvPr>
          <p:cNvPicPr>
            <a:picLocks noChangeAspect="1"/>
          </p:cNvPicPr>
          <p:nvPr/>
        </p:nvPicPr>
        <p:blipFill>
          <a:blip r:embed="rId15"/>
          <a:stretch>
            <a:fillRect/>
          </a:stretch>
        </p:blipFill>
        <p:spPr>
          <a:xfrm>
            <a:off x="2929450" y="1336200"/>
            <a:ext cx="1152381" cy="552381"/>
          </a:xfrm>
          <a:prstGeom prst="rect">
            <a:avLst/>
          </a:prstGeom>
        </p:spPr>
      </p:pic>
      <p:sp>
        <p:nvSpPr>
          <p:cNvPr id="64" name="TextBox 63">
            <a:extLst>
              <a:ext uri="{FF2B5EF4-FFF2-40B4-BE49-F238E27FC236}">
                <a16:creationId xmlns:a16="http://schemas.microsoft.com/office/drawing/2014/main" id="{0FF0427B-855F-42AE-8867-F6D71ADAF30F}"/>
              </a:ext>
            </a:extLst>
          </p:cNvPr>
          <p:cNvSpPr txBox="1"/>
          <p:nvPr/>
        </p:nvSpPr>
        <p:spPr>
          <a:xfrm>
            <a:off x="4004660" y="1433314"/>
            <a:ext cx="2361480" cy="369332"/>
          </a:xfrm>
          <a:prstGeom prst="rect">
            <a:avLst/>
          </a:prstGeom>
          <a:noFill/>
        </p:spPr>
        <p:txBody>
          <a:bodyPr wrap="none" rtlCol="0">
            <a:spAutoFit/>
          </a:bodyPr>
          <a:lstStyle/>
          <a:p>
            <a:r>
              <a:rPr lang="en-US" dirty="0"/>
              <a:t>NAME CHAGNE</a:t>
            </a:r>
            <a:r>
              <a:rPr lang="en-US" sz="900" strike="sngStrike" dirty="0"/>
              <a:t>(</a:t>
            </a:r>
            <a:r>
              <a:rPr lang="en-US" sz="900" strike="sngStrike" dirty="0" err="1"/>
              <a:t>ibm</a:t>
            </a:r>
            <a:r>
              <a:rPr lang="en-US" sz="900" strike="sngStrike" dirty="0"/>
              <a:t> free pizza)</a:t>
            </a:r>
          </a:p>
        </p:txBody>
      </p:sp>
      <p:sp>
        <p:nvSpPr>
          <p:cNvPr id="65" name="Rectangle 64">
            <a:extLst>
              <a:ext uri="{FF2B5EF4-FFF2-40B4-BE49-F238E27FC236}">
                <a16:creationId xmlns:a16="http://schemas.microsoft.com/office/drawing/2014/main" id="{8AFD1146-FF77-4003-B503-CCD2A37F0D9A}"/>
              </a:ext>
            </a:extLst>
          </p:cNvPr>
          <p:cNvSpPr/>
          <p:nvPr/>
        </p:nvSpPr>
        <p:spPr>
          <a:xfrm>
            <a:off x="3046533" y="1325463"/>
            <a:ext cx="3229117" cy="46299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7" name="Straight Connector 66">
            <a:extLst>
              <a:ext uri="{FF2B5EF4-FFF2-40B4-BE49-F238E27FC236}">
                <a16:creationId xmlns:a16="http://schemas.microsoft.com/office/drawing/2014/main" id="{9AD75DAF-0DA7-4EC7-92D1-BE976349FCF0}"/>
              </a:ext>
            </a:extLst>
          </p:cNvPr>
          <p:cNvCxnSpPr/>
          <p:nvPr/>
        </p:nvCxnSpPr>
        <p:spPr>
          <a:xfrm flipV="1">
            <a:off x="10210800" y="2168989"/>
            <a:ext cx="1219200" cy="92566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2657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3" name="Picture 2">
            <a:extLst>
              <a:ext uri="{FF2B5EF4-FFF2-40B4-BE49-F238E27FC236}">
                <a16:creationId xmlns:a16="http://schemas.microsoft.com/office/drawing/2014/main" id="{B2490CDA-7F8E-4758-A173-EFF507C4B9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471" y="1904873"/>
            <a:ext cx="1191453" cy="800100"/>
          </a:xfrm>
          <a:prstGeom prst="rect">
            <a:avLst/>
          </a:prstGeom>
        </p:spPr>
      </p:pic>
      <p:pic>
        <p:nvPicPr>
          <p:cNvPr id="8" name="Picture 7">
            <a:extLst>
              <a:ext uri="{FF2B5EF4-FFF2-40B4-BE49-F238E27FC236}">
                <a16:creationId xmlns:a16="http://schemas.microsoft.com/office/drawing/2014/main" id="{3BDD4E54-9554-424C-87CC-E87664FCE6EA}"/>
              </a:ext>
            </a:extLst>
          </p:cNvPr>
          <p:cNvPicPr>
            <a:picLocks noChangeAspect="1"/>
          </p:cNvPicPr>
          <p:nvPr/>
        </p:nvPicPr>
        <p:blipFill>
          <a:blip r:embed="rId3"/>
          <a:stretch>
            <a:fillRect/>
          </a:stretch>
        </p:blipFill>
        <p:spPr>
          <a:xfrm>
            <a:off x="5222878" y="1595215"/>
            <a:ext cx="6618331" cy="3930650"/>
          </a:xfrm>
          <a:prstGeom prst="rect">
            <a:avLst/>
          </a:prstGeom>
        </p:spPr>
      </p:pic>
      <p:pic>
        <p:nvPicPr>
          <p:cNvPr id="14" name="Picture 13">
            <a:extLst>
              <a:ext uri="{FF2B5EF4-FFF2-40B4-BE49-F238E27FC236}">
                <a16:creationId xmlns:a16="http://schemas.microsoft.com/office/drawing/2014/main" id="{B756E057-DB8C-4B5C-A50B-E08541DBEA3C}"/>
              </a:ext>
            </a:extLst>
          </p:cNvPr>
          <p:cNvPicPr>
            <a:picLocks noChangeAspect="1"/>
          </p:cNvPicPr>
          <p:nvPr/>
        </p:nvPicPr>
        <p:blipFill>
          <a:blip r:embed="rId4"/>
          <a:stretch>
            <a:fillRect/>
          </a:stretch>
        </p:blipFill>
        <p:spPr>
          <a:xfrm>
            <a:off x="2372518" y="1904873"/>
            <a:ext cx="2233612" cy="1384046"/>
          </a:xfrm>
          <a:prstGeom prst="rect">
            <a:avLst/>
          </a:prstGeom>
        </p:spPr>
      </p:pic>
      <p:sp>
        <p:nvSpPr>
          <p:cNvPr id="21" name="TextBox 20">
            <a:extLst>
              <a:ext uri="{FF2B5EF4-FFF2-40B4-BE49-F238E27FC236}">
                <a16:creationId xmlns:a16="http://schemas.microsoft.com/office/drawing/2014/main" id="{96ABA195-A31F-42D3-9B11-AB92757586DF}"/>
              </a:ext>
            </a:extLst>
          </p:cNvPr>
          <p:cNvSpPr txBox="1"/>
          <p:nvPr/>
        </p:nvSpPr>
        <p:spPr>
          <a:xfrm>
            <a:off x="2247900" y="1460500"/>
            <a:ext cx="2482924" cy="369332"/>
          </a:xfrm>
          <a:prstGeom prst="rect">
            <a:avLst/>
          </a:prstGeom>
          <a:noFill/>
        </p:spPr>
        <p:txBody>
          <a:bodyPr wrap="none" rtlCol="0">
            <a:spAutoFit/>
          </a:bodyPr>
          <a:lstStyle/>
          <a:p>
            <a:r>
              <a:rPr lang="en-US" dirty="0"/>
              <a:t>§</a:t>
            </a:r>
            <a:r>
              <a:rPr lang="en-US" dirty="0" err="1"/>
              <a:t>Accomplice,§Bystander</a:t>
            </a:r>
            <a:endParaRPr lang="en-US" dirty="0"/>
          </a:p>
        </p:txBody>
      </p:sp>
      <p:sp>
        <p:nvSpPr>
          <p:cNvPr id="27" name="Rectangle 26">
            <a:extLst>
              <a:ext uri="{FF2B5EF4-FFF2-40B4-BE49-F238E27FC236}">
                <a16:creationId xmlns:a16="http://schemas.microsoft.com/office/drawing/2014/main" id="{F0091F36-630F-4876-999D-6E468BBBD3AA}"/>
              </a:ext>
            </a:extLst>
          </p:cNvPr>
          <p:cNvSpPr/>
          <p:nvPr/>
        </p:nvSpPr>
        <p:spPr>
          <a:xfrm>
            <a:off x="2247901" y="1498156"/>
            <a:ext cx="2667000" cy="193084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779BE79-1038-4719-9665-C91BF0F4703F}"/>
              </a:ext>
            </a:extLst>
          </p:cNvPr>
          <p:cNvSpPr/>
          <p:nvPr/>
        </p:nvSpPr>
        <p:spPr>
          <a:xfrm>
            <a:off x="4975300" y="1498156"/>
            <a:ext cx="6927102" cy="412476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F73356F6-9060-45FA-972A-A8CA7916EB69}"/>
              </a:ext>
            </a:extLst>
          </p:cNvPr>
          <p:cNvCxnSpPr/>
          <p:nvPr/>
        </p:nvCxnSpPr>
        <p:spPr>
          <a:xfrm flipV="1">
            <a:off x="4975300" y="1358900"/>
            <a:ext cx="6378500" cy="39751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D8AD82E-A266-4265-B552-7C389D917A8E}"/>
              </a:ext>
            </a:extLst>
          </p:cNvPr>
          <p:cNvCxnSpPr>
            <a:cxnSpLocks/>
          </p:cNvCxnSpPr>
          <p:nvPr/>
        </p:nvCxnSpPr>
        <p:spPr>
          <a:xfrm flipV="1">
            <a:off x="1755851" y="1160431"/>
            <a:ext cx="3405834" cy="266226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5735513-D4EE-44FA-A308-01A27EC76132}"/>
              </a:ext>
            </a:extLst>
          </p:cNvPr>
          <p:cNvSpPr/>
          <p:nvPr/>
        </p:nvSpPr>
        <p:spPr>
          <a:xfrm>
            <a:off x="555918" y="1460500"/>
            <a:ext cx="1507829" cy="193084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FD0A9BA0-6081-4C84-A622-395994FCD36A}"/>
              </a:ext>
            </a:extLst>
          </p:cNvPr>
          <p:cNvCxnSpPr/>
          <p:nvPr/>
        </p:nvCxnSpPr>
        <p:spPr>
          <a:xfrm flipV="1">
            <a:off x="555918" y="1829832"/>
            <a:ext cx="1199933" cy="1319768"/>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77BE21A-C8C4-40F8-9068-5DB50A0EF414}"/>
              </a:ext>
            </a:extLst>
          </p:cNvPr>
          <p:cNvSpPr txBox="1"/>
          <p:nvPr/>
        </p:nvSpPr>
        <p:spPr>
          <a:xfrm>
            <a:off x="1625600" y="939800"/>
            <a:ext cx="4351897" cy="369332"/>
          </a:xfrm>
          <a:prstGeom prst="rect">
            <a:avLst/>
          </a:prstGeom>
          <a:noFill/>
        </p:spPr>
        <p:txBody>
          <a:bodyPr wrap="none" rtlCol="0">
            <a:spAutoFit/>
          </a:bodyPr>
          <a:lstStyle/>
          <a:p>
            <a:r>
              <a:rPr lang="en-US" dirty="0"/>
              <a:t>2005 </a:t>
            </a:r>
            <a:r>
              <a:rPr lang="en-US" dirty="0" err="1"/>
              <a:t>MATHEW.</a:t>
            </a:r>
            <a:r>
              <a:rPr lang="en-US" sz="800" strike="sngStrike" dirty="0" err="1"/>
              <a:t>iphone.bag</a:t>
            </a:r>
            <a:r>
              <a:rPr lang="en-US" dirty="0"/>
              <a:t>  2014 </a:t>
            </a:r>
            <a:r>
              <a:rPr lang="en-US" dirty="0" err="1"/>
              <a:t>CPVA.</a:t>
            </a:r>
            <a:r>
              <a:rPr lang="en-US" sz="800" strike="sngStrike" dirty="0" err="1"/>
              <a:t>apple.touch</a:t>
            </a:r>
            <a:r>
              <a:rPr lang="en-US" dirty="0"/>
              <a:t>  2016</a:t>
            </a:r>
          </a:p>
        </p:txBody>
      </p:sp>
      <p:sp>
        <p:nvSpPr>
          <p:cNvPr id="9" name="Rectangle 8">
            <a:extLst>
              <a:ext uri="{FF2B5EF4-FFF2-40B4-BE49-F238E27FC236}">
                <a16:creationId xmlns:a16="http://schemas.microsoft.com/office/drawing/2014/main" id="{76E6C81C-7337-47B9-9821-244FF875C568}"/>
              </a:ext>
            </a:extLst>
          </p:cNvPr>
          <p:cNvSpPr/>
          <p:nvPr/>
        </p:nvSpPr>
        <p:spPr>
          <a:xfrm>
            <a:off x="10401300" y="1460499"/>
            <a:ext cx="1790700" cy="44437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MATHEW</a:t>
            </a:r>
          </a:p>
        </p:txBody>
      </p:sp>
      <p:sp>
        <p:nvSpPr>
          <p:cNvPr id="10" name="Rectangle 9">
            <a:extLst>
              <a:ext uri="{FF2B5EF4-FFF2-40B4-BE49-F238E27FC236}">
                <a16:creationId xmlns:a16="http://schemas.microsoft.com/office/drawing/2014/main" id="{1552DC86-E010-4A87-9817-7E05BC9417BA}"/>
              </a:ext>
            </a:extLst>
          </p:cNvPr>
          <p:cNvSpPr/>
          <p:nvPr/>
        </p:nvSpPr>
        <p:spPr>
          <a:xfrm>
            <a:off x="10401300" y="749300"/>
            <a:ext cx="1790700" cy="65405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FIRST</a:t>
            </a:r>
          </a:p>
        </p:txBody>
      </p:sp>
    </p:spTree>
    <p:extLst>
      <p:ext uri="{BB962C8B-B14F-4D97-AF65-F5344CB8AC3E}">
        <p14:creationId xmlns:p14="http://schemas.microsoft.com/office/powerpoint/2010/main" val="2709664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CC09F0-3EDB-4855-B928-73945C87E3F0}"/>
              </a:ext>
            </a:extLst>
          </p:cNvPr>
          <p:cNvSpPr txBox="1"/>
          <p:nvPr/>
        </p:nvSpPr>
        <p:spPr>
          <a:xfrm>
            <a:off x="3789681" y="2933700"/>
            <a:ext cx="501484" cy="369332"/>
          </a:xfrm>
          <a:prstGeom prst="rect">
            <a:avLst/>
          </a:prstGeom>
          <a:noFill/>
        </p:spPr>
        <p:txBody>
          <a:bodyPr wrap="none" rtlCol="0">
            <a:spAutoFit/>
          </a:bodyPr>
          <a:lstStyle/>
          <a:p>
            <a:r>
              <a:rPr lang="en-US" dirty="0"/>
              <a:t>avg</a:t>
            </a:r>
          </a:p>
        </p:txBody>
      </p:sp>
      <p:sp>
        <p:nvSpPr>
          <p:cNvPr id="5" name="Rectangle 4">
            <a:extLst>
              <a:ext uri="{FF2B5EF4-FFF2-40B4-BE49-F238E27FC236}">
                <a16:creationId xmlns:a16="http://schemas.microsoft.com/office/drawing/2014/main" id="{773A6DC8-4CC1-47D4-A6FD-F224EAA7396A}"/>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462CF8ED-FC56-4EC7-A6FF-ACCC16424F12}"/>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8" name="TextBox 7">
            <a:extLst>
              <a:ext uri="{FF2B5EF4-FFF2-40B4-BE49-F238E27FC236}">
                <a16:creationId xmlns:a16="http://schemas.microsoft.com/office/drawing/2014/main" id="{B5A9A6A0-3338-413E-B0FA-DC74A5567341}"/>
              </a:ext>
            </a:extLst>
          </p:cNvPr>
          <p:cNvSpPr txBox="1"/>
          <p:nvPr/>
        </p:nvSpPr>
        <p:spPr>
          <a:xfrm>
            <a:off x="2286000" y="2394466"/>
            <a:ext cx="3508846" cy="369332"/>
          </a:xfrm>
          <a:prstGeom prst="rect">
            <a:avLst/>
          </a:prstGeom>
          <a:noFill/>
        </p:spPr>
        <p:txBody>
          <a:bodyPr wrap="none" rtlCol="0">
            <a:spAutoFit/>
          </a:bodyPr>
          <a:lstStyle/>
          <a:p>
            <a:r>
              <a:rPr lang="en-US" dirty="0"/>
              <a:t>ATOMCLOICKL(</a:t>
            </a:r>
            <a:r>
              <a:rPr lang="en-US" dirty="0" err="1"/>
              <a:t>VIRNG.MARY.</a:t>
            </a:r>
            <a:r>
              <a:rPr lang="en-US" sz="800" strike="sngStrike" dirty="0" err="1"/>
              <a:t>marx</a:t>
            </a:r>
            <a:r>
              <a:rPr lang="en-US" sz="800" strike="sngStrike" dirty="0"/>
              <a:t>(</a:t>
            </a:r>
            <a:r>
              <a:rPr lang="en-US" sz="800" strike="sngStrike" dirty="0" err="1"/>
              <a:t>anatonet</a:t>
            </a:r>
            <a:r>
              <a:rPr lang="en-US" sz="800" strike="sngStrike" dirty="0"/>
              <a:t>)</a:t>
            </a:r>
          </a:p>
        </p:txBody>
      </p:sp>
      <p:pic>
        <p:nvPicPr>
          <p:cNvPr id="9" name="Picture 8">
            <a:extLst>
              <a:ext uri="{FF2B5EF4-FFF2-40B4-BE49-F238E27FC236}">
                <a16:creationId xmlns:a16="http://schemas.microsoft.com/office/drawing/2014/main" id="{48AFDA57-FAE4-4360-AAEB-F5478CF21253}"/>
              </a:ext>
            </a:extLst>
          </p:cNvPr>
          <p:cNvPicPr>
            <a:picLocks noChangeAspect="1"/>
          </p:cNvPicPr>
          <p:nvPr/>
        </p:nvPicPr>
        <p:blipFill>
          <a:blip r:embed="rId2"/>
          <a:stretch>
            <a:fillRect/>
          </a:stretch>
        </p:blipFill>
        <p:spPr>
          <a:xfrm>
            <a:off x="6397156" y="3429000"/>
            <a:ext cx="5254154" cy="3251189"/>
          </a:xfrm>
          <a:prstGeom prst="rect">
            <a:avLst/>
          </a:prstGeom>
        </p:spPr>
      </p:pic>
      <p:pic>
        <p:nvPicPr>
          <p:cNvPr id="11" name="Picture 10">
            <a:extLst>
              <a:ext uri="{FF2B5EF4-FFF2-40B4-BE49-F238E27FC236}">
                <a16:creationId xmlns:a16="http://schemas.microsoft.com/office/drawing/2014/main" id="{901E4CF4-2CE5-4C1E-9AAD-63DCDE086B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364" y="3566637"/>
            <a:ext cx="4978482" cy="2489241"/>
          </a:xfrm>
          <a:prstGeom prst="rect">
            <a:avLst/>
          </a:prstGeom>
        </p:spPr>
      </p:pic>
      <p:sp>
        <p:nvSpPr>
          <p:cNvPr id="12" name="TextBox 11">
            <a:extLst>
              <a:ext uri="{FF2B5EF4-FFF2-40B4-BE49-F238E27FC236}">
                <a16:creationId xmlns:a16="http://schemas.microsoft.com/office/drawing/2014/main" id="{6FDD8C86-E3A7-439F-9C9F-240BB674CEC7}"/>
              </a:ext>
            </a:extLst>
          </p:cNvPr>
          <p:cNvSpPr txBox="1"/>
          <p:nvPr/>
        </p:nvSpPr>
        <p:spPr>
          <a:xfrm>
            <a:off x="3639173" y="731787"/>
            <a:ext cx="4913653" cy="1200329"/>
          </a:xfrm>
          <a:prstGeom prst="rect">
            <a:avLst/>
          </a:prstGeom>
          <a:noFill/>
        </p:spPr>
        <p:txBody>
          <a:bodyPr wrap="none" rtlCol="0">
            <a:spAutoFit/>
          </a:bodyPr>
          <a:lstStyle/>
          <a:p>
            <a:r>
              <a:rPr lang="en-US" sz="7200" b="1" dirty="0"/>
              <a:t>ID-CA-DE-SV</a:t>
            </a:r>
          </a:p>
        </p:txBody>
      </p:sp>
      <p:sp>
        <p:nvSpPr>
          <p:cNvPr id="13" name="Oval 12">
            <a:extLst>
              <a:ext uri="{FF2B5EF4-FFF2-40B4-BE49-F238E27FC236}">
                <a16:creationId xmlns:a16="http://schemas.microsoft.com/office/drawing/2014/main" id="{6117DA33-4FB8-487A-8160-299E19839293}"/>
              </a:ext>
            </a:extLst>
          </p:cNvPr>
          <p:cNvSpPr/>
          <p:nvPr/>
        </p:nvSpPr>
        <p:spPr>
          <a:xfrm>
            <a:off x="6095999" y="2044700"/>
            <a:ext cx="977901" cy="7190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dirty="0"/>
              <a:t>J5</a:t>
            </a:r>
          </a:p>
        </p:txBody>
      </p:sp>
      <p:cxnSp>
        <p:nvCxnSpPr>
          <p:cNvPr id="15" name="Straight Connector 14">
            <a:extLst>
              <a:ext uri="{FF2B5EF4-FFF2-40B4-BE49-F238E27FC236}">
                <a16:creationId xmlns:a16="http://schemas.microsoft.com/office/drawing/2014/main" id="{6DA8A9DA-895A-4C13-9E2F-345FD25F43C8}"/>
              </a:ext>
            </a:extLst>
          </p:cNvPr>
          <p:cNvCxnSpPr/>
          <p:nvPr/>
        </p:nvCxnSpPr>
        <p:spPr>
          <a:xfrm>
            <a:off x="5930900" y="2044700"/>
            <a:ext cx="1444157" cy="83168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1E90F2B-8FE0-4C0D-99F1-46C52E6224BB}"/>
              </a:ext>
            </a:extLst>
          </p:cNvPr>
          <p:cNvSpPr txBox="1"/>
          <p:nvPr/>
        </p:nvSpPr>
        <p:spPr>
          <a:xfrm>
            <a:off x="8733665" y="2014995"/>
            <a:ext cx="2344670" cy="1200329"/>
          </a:xfrm>
          <a:prstGeom prst="rect">
            <a:avLst/>
          </a:prstGeom>
          <a:noFill/>
        </p:spPr>
        <p:txBody>
          <a:bodyPr wrap="square" rtlCol="0">
            <a:spAutoFit/>
          </a:bodyPr>
          <a:lstStyle/>
          <a:p>
            <a:r>
              <a:rPr lang="en-US" strike="sngStrike" dirty="0">
                <a:effectLst>
                  <a:outerShdw blurRad="38100" dist="38100" dir="2700000" algn="tl">
                    <a:srgbClr val="000000">
                      <a:alpha val="43137"/>
                    </a:srgbClr>
                  </a:outerShdw>
                </a:effectLst>
              </a:rPr>
              <a:t>Where the body not </a:t>
            </a:r>
            <a:r>
              <a:rPr lang="en-US" strike="sngStrike" dirty="0" err="1">
                <a:effectLst>
                  <a:outerShdw blurRad="38100" dist="38100" dir="2700000" algn="tl">
                    <a:srgbClr val="000000">
                      <a:alpha val="43137"/>
                    </a:srgbClr>
                  </a:outerShdw>
                </a:effectLst>
              </a:rPr>
              <a:t>thead</a:t>
            </a:r>
            <a:r>
              <a:rPr lang="en-US" strike="sngStrike" dirty="0">
                <a:effectLst>
                  <a:outerShdw blurRad="38100" dist="38100" dir="2700000" algn="tl">
                    <a:srgbClr val="000000">
                      <a:alpha val="43137"/>
                    </a:srgbClr>
                  </a:outerShdw>
                </a:effectLst>
              </a:rPr>
              <a:t>, </a:t>
            </a:r>
            <a:r>
              <a:rPr lang="en-US" strike="sngStrike" dirty="0" err="1">
                <a:effectLst>
                  <a:outerShdw blurRad="38100" dist="38100" dir="2700000" algn="tl">
                    <a:srgbClr val="000000">
                      <a:alpha val="43137"/>
                    </a:srgbClr>
                  </a:outerShdw>
                </a:effectLst>
              </a:rPr>
              <a:t>whte</a:t>
            </a:r>
            <a:r>
              <a:rPr lang="en-US" strike="sngStrike" dirty="0">
                <a:effectLst>
                  <a:outerShdw blurRad="38100" dist="38100" dir="2700000" algn="tl">
                    <a:srgbClr val="000000">
                      <a:alpha val="43137"/>
                    </a:srgbClr>
                  </a:outerShdw>
                </a:effectLst>
              </a:rPr>
              <a:t> </a:t>
            </a:r>
            <a:r>
              <a:rPr lang="en-US" strike="sngStrike" dirty="0" err="1">
                <a:effectLst>
                  <a:outerShdw blurRad="38100" dist="38100" dir="2700000" algn="tl">
                    <a:srgbClr val="000000">
                      <a:alpha val="43137"/>
                    </a:srgbClr>
                  </a:outerShdw>
                </a:effectLst>
              </a:rPr>
              <a:t>rfucking</a:t>
            </a:r>
            <a:r>
              <a:rPr lang="en-US" strike="sngStrike" dirty="0">
                <a:effectLst>
                  <a:outerShdw blurRad="38100" dist="38100" dir="2700000" algn="tl">
                    <a:srgbClr val="000000">
                      <a:alpha val="43137"/>
                    </a:srgbClr>
                  </a:outerShdw>
                </a:effectLst>
              </a:rPr>
              <a:t> money. Wo are </a:t>
            </a:r>
            <a:r>
              <a:rPr lang="en-US" strike="sngStrike" dirty="0" err="1">
                <a:effectLst>
                  <a:outerShdw blurRad="38100" dist="38100" dir="2700000" algn="tl">
                    <a:srgbClr val="000000">
                      <a:alpha val="43137"/>
                    </a:srgbClr>
                  </a:outerShdw>
                </a:effectLst>
              </a:rPr>
              <a:t>thgyr</a:t>
            </a:r>
            <a:r>
              <a:rPr lang="en-US" strike="sngStrike" dirty="0">
                <a:effectLst>
                  <a:outerShdw blurRad="38100" dist="38100" dir="2700000" algn="tl">
                    <a:srgbClr val="000000">
                      <a:alpha val="43137"/>
                    </a:srgbClr>
                  </a:outerShdw>
                </a:effectLst>
              </a:rPr>
              <a:t> suck my dick?</a:t>
            </a:r>
          </a:p>
        </p:txBody>
      </p:sp>
      <p:sp>
        <p:nvSpPr>
          <p:cNvPr id="21" name="TextBox 20">
            <a:extLst>
              <a:ext uri="{FF2B5EF4-FFF2-40B4-BE49-F238E27FC236}">
                <a16:creationId xmlns:a16="http://schemas.microsoft.com/office/drawing/2014/main" id="{930A7BFB-38E1-4332-B76C-2B184129423E}"/>
              </a:ext>
            </a:extLst>
          </p:cNvPr>
          <p:cNvSpPr txBox="1"/>
          <p:nvPr/>
        </p:nvSpPr>
        <p:spPr>
          <a:xfrm>
            <a:off x="2506911" y="2922031"/>
            <a:ext cx="1206933" cy="369332"/>
          </a:xfrm>
          <a:prstGeom prst="rect">
            <a:avLst/>
          </a:prstGeom>
          <a:noFill/>
        </p:spPr>
        <p:txBody>
          <a:bodyPr wrap="none" rtlCol="0">
            <a:spAutoFit/>
          </a:bodyPr>
          <a:lstStyle/>
          <a:p>
            <a:r>
              <a:rPr lang="en-US" dirty="0"/>
              <a:t>000.tw.pns</a:t>
            </a:r>
          </a:p>
        </p:txBody>
      </p:sp>
      <p:sp>
        <p:nvSpPr>
          <p:cNvPr id="22" name="Cube 21">
            <a:extLst>
              <a:ext uri="{FF2B5EF4-FFF2-40B4-BE49-F238E27FC236}">
                <a16:creationId xmlns:a16="http://schemas.microsoft.com/office/drawing/2014/main" id="{3154CFD6-98C9-4D89-962D-B31FB2015A96}"/>
              </a:ext>
            </a:extLst>
          </p:cNvPr>
          <p:cNvSpPr/>
          <p:nvPr/>
        </p:nvSpPr>
        <p:spPr>
          <a:xfrm>
            <a:off x="5908949" y="2246184"/>
            <a:ext cx="1206933" cy="46149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docs</a:t>
            </a:r>
          </a:p>
        </p:txBody>
      </p:sp>
      <p:sp>
        <p:nvSpPr>
          <p:cNvPr id="23" name="Rectangle 22">
            <a:extLst>
              <a:ext uri="{FF2B5EF4-FFF2-40B4-BE49-F238E27FC236}">
                <a16:creationId xmlns:a16="http://schemas.microsoft.com/office/drawing/2014/main" id="{E65CF404-5AE9-4B5F-93BF-7D497826DBD0}"/>
              </a:ext>
            </a:extLst>
          </p:cNvPr>
          <p:cNvSpPr/>
          <p:nvPr/>
        </p:nvSpPr>
        <p:spPr>
          <a:xfrm>
            <a:off x="-2" y="772460"/>
            <a:ext cx="12192001" cy="608553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708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2A2850B2-1581-4598-93B0-36DEAE76F368}"/>
              </a:ext>
            </a:extLst>
          </p:cNvPr>
          <p:cNvSpPr/>
          <p:nvPr/>
        </p:nvSpPr>
        <p:spPr>
          <a:xfrm>
            <a:off x="3377980" y="3244334"/>
            <a:ext cx="5436040" cy="369332"/>
          </a:xfrm>
          <a:prstGeom prst="rect">
            <a:avLst/>
          </a:prstGeom>
        </p:spPr>
        <p:txBody>
          <a:bodyPr wrap="none">
            <a:spAutoFit/>
          </a:bodyPr>
          <a:lstStyle/>
          <a:p>
            <a:r>
              <a:rPr lang="en-US" dirty="0"/>
              <a:t>theater san </a:t>
            </a:r>
            <a:r>
              <a:rPr lang="en-US" dirty="0" err="1"/>
              <a:t>francisco</a:t>
            </a:r>
            <a:r>
              <a:rPr lang="en-US" dirty="0"/>
              <a:t> august city 2014 moto city </a:t>
            </a:r>
            <a:r>
              <a:rPr lang="en-US" dirty="0" err="1"/>
              <a:t>muscile</a:t>
            </a:r>
            <a:endParaRPr lang="en-US" dirty="0"/>
          </a:p>
        </p:txBody>
      </p:sp>
      <p:pic>
        <p:nvPicPr>
          <p:cNvPr id="5" name="Picture 4">
            <a:extLst>
              <a:ext uri="{FF2B5EF4-FFF2-40B4-BE49-F238E27FC236}">
                <a16:creationId xmlns:a16="http://schemas.microsoft.com/office/drawing/2014/main" id="{CFE84D26-BC3D-47C4-96B7-239DC1612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282" y="1143306"/>
            <a:ext cx="2581275" cy="1771650"/>
          </a:xfrm>
          <a:prstGeom prst="rect">
            <a:avLst/>
          </a:prstGeom>
        </p:spPr>
      </p:pic>
      <p:pic>
        <p:nvPicPr>
          <p:cNvPr id="6" name="Picture 5">
            <a:extLst>
              <a:ext uri="{FF2B5EF4-FFF2-40B4-BE49-F238E27FC236}">
                <a16:creationId xmlns:a16="http://schemas.microsoft.com/office/drawing/2014/main" id="{1D30CE52-C9EA-4925-BE4A-018F51ADF9EE}"/>
              </a:ext>
            </a:extLst>
          </p:cNvPr>
          <p:cNvPicPr>
            <a:picLocks noChangeAspect="1"/>
          </p:cNvPicPr>
          <p:nvPr/>
        </p:nvPicPr>
        <p:blipFill>
          <a:blip r:embed="rId3"/>
          <a:stretch>
            <a:fillRect/>
          </a:stretch>
        </p:blipFill>
        <p:spPr>
          <a:xfrm>
            <a:off x="3622997" y="1047443"/>
            <a:ext cx="1761803" cy="1867513"/>
          </a:xfrm>
          <a:prstGeom prst="rect">
            <a:avLst/>
          </a:prstGeom>
        </p:spPr>
      </p:pic>
      <p:pic>
        <p:nvPicPr>
          <p:cNvPr id="7" name="Picture 6">
            <a:extLst>
              <a:ext uri="{FF2B5EF4-FFF2-40B4-BE49-F238E27FC236}">
                <a16:creationId xmlns:a16="http://schemas.microsoft.com/office/drawing/2014/main" id="{3FDD4003-6980-405B-820F-5A4DB187C4EA}"/>
              </a:ext>
            </a:extLst>
          </p:cNvPr>
          <p:cNvPicPr>
            <a:picLocks noChangeAspect="1"/>
          </p:cNvPicPr>
          <p:nvPr/>
        </p:nvPicPr>
        <p:blipFill>
          <a:blip r:embed="rId4"/>
          <a:stretch>
            <a:fillRect/>
          </a:stretch>
        </p:blipFill>
        <p:spPr>
          <a:xfrm>
            <a:off x="5765800" y="1047443"/>
            <a:ext cx="1557352" cy="1860903"/>
          </a:xfrm>
          <a:prstGeom prst="rect">
            <a:avLst/>
          </a:prstGeom>
        </p:spPr>
      </p:pic>
      <p:sp>
        <p:nvSpPr>
          <p:cNvPr id="8" name="Rectangle 7">
            <a:extLst>
              <a:ext uri="{FF2B5EF4-FFF2-40B4-BE49-F238E27FC236}">
                <a16:creationId xmlns:a16="http://schemas.microsoft.com/office/drawing/2014/main" id="{7F3D0233-814C-46A8-A09F-7BDE72D483D3}"/>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9" name="Rectangle 8">
            <a:extLst>
              <a:ext uri="{FF2B5EF4-FFF2-40B4-BE49-F238E27FC236}">
                <a16:creationId xmlns:a16="http://schemas.microsoft.com/office/drawing/2014/main" id="{EBB14E89-D5F5-4F15-901F-5D8B6DA75F9B}"/>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cxnSp>
        <p:nvCxnSpPr>
          <p:cNvPr id="11" name="Straight Connector 10">
            <a:extLst>
              <a:ext uri="{FF2B5EF4-FFF2-40B4-BE49-F238E27FC236}">
                <a16:creationId xmlns:a16="http://schemas.microsoft.com/office/drawing/2014/main" id="{9E8936DE-8694-434D-B53B-CE4E1F011464}"/>
              </a:ext>
            </a:extLst>
          </p:cNvPr>
          <p:cNvCxnSpPr/>
          <p:nvPr/>
        </p:nvCxnSpPr>
        <p:spPr>
          <a:xfrm flipV="1">
            <a:off x="3302000" y="749300"/>
            <a:ext cx="4775200" cy="23368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A5259CB-1315-4DCF-9667-65B3B12EAABF}"/>
              </a:ext>
            </a:extLst>
          </p:cNvPr>
          <p:cNvSpPr/>
          <p:nvPr/>
        </p:nvSpPr>
        <p:spPr>
          <a:xfrm>
            <a:off x="3593136" y="1136958"/>
            <a:ext cx="3793803" cy="186090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49841D8D-5EE4-4C61-98E3-E2A40472F536}"/>
              </a:ext>
            </a:extLst>
          </p:cNvPr>
          <p:cNvCxnSpPr>
            <a:cxnSpLocks/>
          </p:cNvCxnSpPr>
          <p:nvPr/>
        </p:nvCxnSpPr>
        <p:spPr>
          <a:xfrm flipV="1">
            <a:off x="3136900" y="1047443"/>
            <a:ext cx="5207000" cy="167035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474204E-29A2-41C8-A87D-D4F3A7048CDA}"/>
              </a:ext>
            </a:extLst>
          </p:cNvPr>
          <p:cNvCxnSpPr>
            <a:cxnSpLocks/>
          </p:cNvCxnSpPr>
          <p:nvPr/>
        </p:nvCxnSpPr>
        <p:spPr>
          <a:xfrm flipV="1">
            <a:off x="3622997" y="1199844"/>
            <a:ext cx="4873303" cy="101599"/>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153E9645-F4B6-4322-9CAE-060CAA544E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4263" y="3105943"/>
            <a:ext cx="871537" cy="1309687"/>
          </a:xfrm>
          <a:prstGeom prst="rect">
            <a:avLst/>
          </a:prstGeom>
        </p:spPr>
      </p:pic>
      <p:pic>
        <p:nvPicPr>
          <p:cNvPr id="21" name="Picture 20">
            <a:extLst>
              <a:ext uri="{FF2B5EF4-FFF2-40B4-BE49-F238E27FC236}">
                <a16:creationId xmlns:a16="http://schemas.microsoft.com/office/drawing/2014/main" id="{2099A4AB-C146-4DB0-84A9-48D856E39C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19787" y="3162299"/>
            <a:ext cx="871537" cy="1319083"/>
          </a:xfrm>
          <a:prstGeom prst="rect">
            <a:avLst/>
          </a:prstGeom>
        </p:spPr>
      </p:pic>
      <p:pic>
        <p:nvPicPr>
          <p:cNvPr id="23" name="Picture 22">
            <a:extLst>
              <a:ext uri="{FF2B5EF4-FFF2-40B4-BE49-F238E27FC236}">
                <a16:creationId xmlns:a16="http://schemas.microsoft.com/office/drawing/2014/main" id="{05116E8E-B918-4270-A0F9-182A8F30AA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3281" y="3105942"/>
            <a:ext cx="2550497" cy="2550497"/>
          </a:xfrm>
          <a:prstGeom prst="rect">
            <a:avLst/>
          </a:prstGeom>
        </p:spPr>
      </p:pic>
      <p:pic>
        <p:nvPicPr>
          <p:cNvPr id="26" name="Picture 25">
            <a:extLst>
              <a:ext uri="{FF2B5EF4-FFF2-40B4-BE49-F238E27FC236}">
                <a16:creationId xmlns:a16="http://schemas.microsoft.com/office/drawing/2014/main" id="{FB69E568-14A4-43A2-B9E9-56816CC355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5888" y="3771901"/>
            <a:ext cx="656472" cy="923924"/>
          </a:xfrm>
          <a:prstGeom prst="rect">
            <a:avLst/>
          </a:prstGeom>
        </p:spPr>
      </p:pic>
      <p:pic>
        <p:nvPicPr>
          <p:cNvPr id="27" name="Picture 26">
            <a:extLst>
              <a:ext uri="{FF2B5EF4-FFF2-40B4-BE49-F238E27FC236}">
                <a16:creationId xmlns:a16="http://schemas.microsoft.com/office/drawing/2014/main" id="{EBE388D4-D07B-481B-B874-FC9BD4E680BE}"/>
              </a:ext>
            </a:extLst>
          </p:cNvPr>
          <p:cNvPicPr>
            <a:picLocks noChangeAspect="1"/>
          </p:cNvPicPr>
          <p:nvPr/>
        </p:nvPicPr>
        <p:blipFill>
          <a:blip r:embed="rId9"/>
          <a:stretch>
            <a:fillRect/>
          </a:stretch>
        </p:blipFill>
        <p:spPr>
          <a:xfrm>
            <a:off x="3944310" y="3238501"/>
            <a:ext cx="923810" cy="1285714"/>
          </a:xfrm>
          <a:prstGeom prst="rect">
            <a:avLst/>
          </a:prstGeom>
        </p:spPr>
      </p:pic>
      <p:cxnSp>
        <p:nvCxnSpPr>
          <p:cNvPr id="29" name="Straight Connector 28">
            <a:extLst>
              <a:ext uri="{FF2B5EF4-FFF2-40B4-BE49-F238E27FC236}">
                <a16:creationId xmlns:a16="http://schemas.microsoft.com/office/drawing/2014/main" id="{C0239689-BF09-419D-BEA9-E2BADAC413AD}"/>
              </a:ext>
            </a:extLst>
          </p:cNvPr>
          <p:cNvCxnSpPr/>
          <p:nvPr/>
        </p:nvCxnSpPr>
        <p:spPr>
          <a:xfrm flipH="1" flipV="1">
            <a:off x="3796725" y="3384243"/>
            <a:ext cx="3235164" cy="112261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8ABA0329-0809-46CB-89EB-4D9F0E042EFD}"/>
              </a:ext>
            </a:extLst>
          </p:cNvPr>
          <p:cNvSpPr/>
          <p:nvPr/>
        </p:nvSpPr>
        <p:spPr>
          <a:xfrm>
            <a:off x="3657648" y="3121656"/>
            <a:ext cx="3793803" cy="186090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F554CA50-04B6-4353-9BFD-4C37EFC58035}"/>
              </a:ext>
            </a:extLst>
          </p:cNvPr>
          <p:cNvCxnSpPr/>
          <p:nvPr/>
        </p:nvCxnSpPr>
        <p:spPr>
          <a:xfrm flipV="1">
            <a:off x="5195888" y="3105943"/>
            <a:ext cx="2127264" cy="867439"/>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ACF275AA-01CA-4F34-9EBC-97BFC61134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95593" y="1772684"/>
            <a:ext cx="456863" cy="512893"/>
          </a:xfrm>
          <a:prstGeom prst="rect">
            <a:avLst/>
          </a:prstGeom>
        </p:spPr>
      </p:pic>
      <p:cxnSp>
        <p:nvCxnSpPr>
          <p:cNvPr id="35" name="Straight Connector 34">
            <a:extLst>
              <a:ext uri="{FF2B5EF4-FFF2-40B4-BE49-F238E27FC236}">
                <a16:creationId xmlns:a16="http://schemas.microsoft.com/office/drawing/2014/main" id="{C61F9C1E-83DE-4428-9669-0AE8611C1C5A}"/>
              </a:ext>
            </a:extLst>
          </p:cNvPr>
          <p:cNvCxnSpPr/>
          <p:nvPr/>
        </p:nvCxnSpPr>
        <p:spPr>
          <a:xfrm flipV="1">
            <a:off x="7797800" y="1549400"/>
            <a:ext cx="698500" cy="1054100"/>
          </a:xfrm>
          <a:prstGeom prst="line">
            <a:avLst/>
          </a:prstGeom>
        </p:spPr>
        <p:style>
          <a:lnRef idx="1">
            <a:schemeClr val="accent1"/>
          </a:lnRef>
          <a:fillRef idx="0">
            <a:schemeClr val="accent1"/>
          </a:fillRef>
          <a:effectRef idx="0">
            <a:schemeClr val="accent1"/>
          </a:effectRef>
          <a:fontRef idx="minor">
            <a:schemeClr val="tx1"/>
          </a:fontRef>
        </p:style>
      </p:cxnSp>
      <p:pic>
        <p:nvPicPr>
          <p:cNvPr id="2050" name="Picture 2" descr="https://photos.zillowstatic.com/fp/7ed4df6673d9a721bae7f92e37c0234b-uncropped_scaled_within_1344_1008.jpg">
            <a:extLst>
              <a:ext uri="{FF2B5EF4-FFF2-40B4-BE49-F238E27FC236}">
                <a16:creationId xmlns:a16="http://schemas.microsoft.com/office/drawing/2014/main" id="{F674D645-B96C-4574-B29D-B5819B986E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29997" y="980744"/>
            <a:ext cx="2964246" cy="197403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63D8EE43-C6D9-4300-84A9-A5380999B2A8}"/>
              </a:ext>
            </a:extLst>
          </p:cNvPr>
          <p:cNvSpPr txBox="1"/>
          <p:nvPr/>
        </p:nvSpPr>
        <p:spPr>
          <a:xfrm>
            <a:off x="8496300" y="980744"/>
            <a:ext cx="2112053" cy="369332"/>
          </a:xfrm>
          <a:prstGeom prst="rect">
            <a:avLst/>
          </a:prstGeom>
          <a:noFill/>
        </p:spPr>
        <p:txBody>
          <a:bodyPr wrap="none" rtlCol="0">
            <a:spAutoFit/>
          </a:bodyPr>
          <a:lstStyle/>
          <a:p>
            <a:r>
              <a:rPr lang="en-US" dirty="0"/>
              <a:t>2001 </a:t>
            </a:r>
            <a:r>
              <a:rPr lang="en-US" dirty="0" err="1"/>
              <a:t>Septmber</a:t>
            </a:r>
            <a:r>
              <a:rPr lang="en-US" dirty="0"/>
              <a:t> 11th</a:t>
            </a:r>
          </a:p>
        </p:txBody>
      </p:sp>
      <p:cxnSp>
        <p:nvCxnSpPr>
          <p:cNvPr id="38" name="Straight Arrow Connector 37">
            <a:extLst>
              <a:ext uri="{FF2B5EF4-FFF2-40B4-BE49-F238E27FC236}">
                <a16:creationId xmlns:a16="http://schemas.microsoft.com/office/drawing/2014/main" id="{F16CAFA7-7C6E-4246-9FB6-7A1F7E737242}"/>
              </a:ext>
            </a:extLst>
          </p:cNvPr>
          <p:cNvCxnSpPr/>
          <p:nvPr/>
        </p:nvCxnSpPr>
        <p:spPr>
          <a:xfrm flipV="1">
            <a:off x="8077200" y="1350076"/>
            <a:ext cx="2234920" cy="153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2657434-C13F-47B6-8FBB-48D95B470D27}"/>
              </a:ext>
            </a:extLst>
          </p:cNvPr>
          <p:cNvSpPr/>
          <p:nvPr/>
        </p:nvSpPr>
        <p:spPr>
          <a:xfrm>
            <a:off x="10312120" y="1250643"/>
            <a:ext cx="629930" cy="29875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8B1AF3D-D324-4F30-B2E3-86E8B4C75AD6}"/>
              </a:ext>
            </a:extLst>
          </p:cNvPr>
          <p:cNvSpPr/>
          <p:nvPr/>
        </p:nvSpPr>
        <p:spPr>
          <a:xfrm>
            <a:off x="9398000" y="2070100"/>
            <a:ext cx="914120" cy="8145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2" name="Oval 41">
            <a:extLst>
              <a:ext uri="{FF2B5EF4-FFF2-40B4-BE49-F238E27FC236}">
                <a16:creationId xmlns:a16="http://schemas.microsoft.com/office/drawing/2014/main" id="{90BCE769-155C-43E5-BA66-AF379D804F9E}"/>
              </a:ext>
            </a:extLst>
          </p:cNvPr>
          <p:cNvSpPr/>
          <p:nvPr/>
        </p:nvSpPr>
        <p:spPr>
          <a:xfrm>
            <a:off x="9474200" y="2697978"/>
            <a:ext cx="914120" cy="8145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6DA90736-4080-45ED-834F-6C544B63377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32321" y="1250907"/>
            <a:ext cx="198899" cy="223292"/>
          </a:xfrm>
          <a:prstGeom prst="rect">
            <a:avLst/>
          </a:prstGeom>
        </p:spPr>
      </p:pic>
      <p:cxnSp>
        <p:nvCxnSpPr>
          <p:cNvPr id="44" name="Straight Connector 43">
            <a:extLst>
              <a:ext uri="{FF2B5EF4-FFF2-40B4-BE49-F238E27FC236}">
                <a16:creationId xmlns:a16="http://schemas.microsoft.com/office/drawing/2014/main" id="{799910EF-2865-4CB0-A5EB-F5BF09AFE692}"/>
              </a:ext>
            </a:extLst>
          </p:cNvPr>
          <p:cNvCxnSpPr/>
          <p:nvPr/>
        </p:nvCxnSpPr>
        <p:spPr>
          <a:xfrm flipV="1">
            <a:off x="10083800" y="1143306"/>
            <a:ext cx="1054100" cy="406094"/>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BF329014-3FD2-4E0E-BCE5-2CE02BDBA84E}"/>
              </a:ext>
            </a:extLst>
          </p:cNvPr>
          <p:cNvSpPr/>
          <p:nvPr/>
        </p:nvSpPr>
        <p:spPr>
          <a:xfrm>
            <a:off x="8260783" y="3121656"/>
            <a:ext cx="652743" cy="369332"/>
          </a:xfrm>
          <a:prstGeom prst="rect">
            <a:avLst/>
          </a:prstGeom>
        </p:spPr>
        <p:txBody>
          <a:bodyPr wrap="none">
            <a:spAutoFit/>
          </a:bodyPr>
          <a:lstStyle/>
          <a:p>
            <a:r>
              <a:rPr lang="en-US" dirty="0"/>
              <a:t>2015</a:t>
            </a:r>
          </a:p>
        </p:txBody>
      </p:sp>
      <p:pic>
        <p:nvPicPr>
          <p:cNvPr id="47" name="Picture 2" descr="https://photos.zillowstatic.com/fp/7ed4df6673d9a721bae7f92e37c0234b-uncropped_scaled_within_1344_1008.jpg">
            <a:extLst>
              <a:ext uri="{FF2B5EF4-FFF2-40B4-BE49-F238E27FC236}">
                <a16:creationId xmlns:a16="http://schemas.microsoft.com/office/drawing/2014/main" id="{CEA41F94-7DFF-438F-87C3-1723E68C8E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89691" y="3253951"/>
            <a:ext cx="2964246" cy="1974031"/>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601AC7B2-B4CC-4CB2-866E-4039311DD874}"/>
              </a:ext>
            </a:extLst>
          </p:cNvPr>
          <p:cNvSpPr/>
          <p:nvPr/>
        </p:nvSpPr>
        <p:spPr>
          <a:xfrm>
            <a:off x="10383476" y="3473144"/>
            <a:ext cx="629930" cy="29875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4A4B0B4E-CA78-4159-ABCC-7B50A70F23E5}"/>
              </a:ext>
            </a:extLst>
          </p:cNvPr>
          <p:cNvPicPr>
            <a:picLocks noChangeAspect="1"/>
          </p:cNvPicPr>
          <p:nvPr/>
        </p:nvPicPr>
        <p:blipFill>
          <a:blip r:embed="rId3"/>
          <a:stretch>
            <a:fillRect/>
          </a:stretch>
        </p:blipFill>
        <p:spPr>
          <a:xfrm>
            <a:off x="10608354" y="3517885"/>
            <a:ext cx="264476" cy="280345"/>
          </a:xfrm>
          <a:prstGeom prst="rect">
            <a:avLst/>
          </a:prstGeom>
        </p:spPr>
      </p:pic>
      <p:sp>
        <p:nvSpPr>
          <p:cNvPr id="50" name="Oval 49">
            <a:extLst>
              <a:ext uri="{FF2B5EF4-FFF2-40B4-BE49-F238E27FC236}">
                <a16:creationId xmlns:a16="http://schemas.microsoft.com/office/drawing/2014/main" id="{2256C9A5-9EB2-4057-A37F-44738CEC5B6B}"/>
              </a:ext>
            </a:extLst>
          </p:cNvPr>
          <p:cNvSpPr/>
          <p:nvPr/>
        </p:nvSpPr>
        <p:spPr>
          <a:xfrm>
            <a:off x="9380203" y="4717427"/>
            <a:ext cx="914120" cy="8145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51" name="Oval 50">
            <a:extLst>
              <a:ext uri="{FF2B5EF4-FFF2-40B4-BE49-F238E27FC236}">
                <a16:creationId xmlns:a16="http://schemas.microsoft.com/office/drawing/2014/main" id="{C6A42508-AA16-43F6-9411-A28FC2C1B49F}"/>
              </a:ext>
            </a:extLst>
          </p:cNvPr>
          <p:cNvSpPr/>
          <p:nvPr/>
        </p:nvSpPr>
        <p:spPr>
          <a:xfrm>
            <a:off x="9626740" y="5307434"/>
            <a:ext cx="914120" cy="8145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a:extLst>
              <a:ext uri="{FF2B5EF4-FFF2-40B4-BE49-F238E27FC236}">
                <a16:creationId xmlns:a16="http://schemas.microsoft.com/office/drawing/2014/main" id="{CFEBB484-08B1-4CE1-8EDB-1D16BA85D5BE}"/>
              </a:ext>
            </a:extLst>
          </p:cNvPr>
          <p:cNvCxnSpPr>
            <a:endCxn id="48" idx="0"/>
          </p:cNvCxnSpPr>
          <p:nvPr/>
        </p:nvCxnSpPr>
        <p:spPr>
          <a:xfrm flipV="1">
            <a:off x="8326076" y="3517885"/>
            <a:ext cx="2414516" cy="1177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7F00BD2-1576-4769-A335-0F16C447544D}"/>
              </a:ext>
            </a:extLst>
          </p:cNvPr>
          <p:cNvSpPr txBox="1"/>
          <p:nvPr/>
        </p:nvSpPr>
        <p:spPr>
          <a:xfrm>
            <a:off x="7797800" y="3429000"/>
            <a:ext cx="708848" cy="215444"/>
          </a:xfrm>
          <a:prstGeom prst="rect">
            <a:avLst/>
          </a:prstGeom>
          <a:noFill/>
        </p:spPr>
        <p:txBody>
          <a:bodyPr wrap="none" rtlCol="0">
            <a:spAutoFit/>
          </a:bodyPr>
          <a:lstStyle/>
          <a:p>
            <a:r>
              <a:rPr lang="en-US" sz="800" strike="sngStrike" dirty="0" err="1"/>
              <a:t>Apple.watch</a:t>
            </a:r>
            <a:endParaRPr lang="en-US" sz="800" strike="sngStrike" dirty="0"/>
          </a:p>
        </p:txBody>
      </p:sp>
      <p:sp>
        <p:nvSpPr>
          <p:cNvPr id="55" name="Rectangle 54">
            <a:extLst>
              <a:ext uri="{FF2B5EF4-FFF2-40B4-BE49-F238E27FC236}">
                <a16:creationId xmlns:a16="http://schemas.microsoft.com/office/drawing/2014/main" id="{10863D79-17ED-43BC-9C4D-8C39F42B4AD6}"/>
              </a:ext>
            </a:extLst>
          </p:cNvPr>
          <p:cNvSpPr/>
          <p:nvPr/>
        </p:nvSpPr>
        <p:spPr>
          <a:xfrm>
            <a:off x="8771556" y="895570"/>
            <a:ext cx="3182381" cy="206459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6FBE6B9-F103-41EC-9FBB-88C2717B9C68}"/>
              </a:ext>
            </a:extLst>
          </p:cNvPr>
          <p:cNvSpPr/>
          <p:nvPr/>
        </p:nvSpPr>
        <p:spPr>
          <a:xfrm>
            <a:off x="8970074" y="3253455"/>
            <a:ext cx="3339003" cy="206459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84DFE09A-1774-4391-8ED9-C444ACF4A340}"/>
              </a:ext>
            </a:extLst>
          </p:cNvPr>
          <p:cNvSpPr txBox="1"/>
          <p:nvPr/>
        </p:nvSpPr>
        <p:spPr>
          <a:xfrm>
            <a:off x="8343900" y="6210300"/>
            <a:ext cx="2957926" cy="646331"/>
          </a:xfrm>
          <a:prstGeom prst="rect">
            <a:avLst/>
          </a:prstGeom>
          <a:noFill/>
        </p:spPr>
        <p:txBody>
          <a:bodyPr wrap="none" rtlCol="0">
            <a:spAutoFit/>
          </a:bodyPr>
          <a:lstStyle/>
          <a:p>
            <a:r>
              <a:rPr lang="en-US" dirty="0"/>
              <a:t>Sold 1M</a:t>
            </a:r>
          </a:p>
          <a:p>
            <a:r>
              <a:rPr lang="en-US" dirty="0"/>
              <a:t>§</a:t>
            </a:r>
            <a:r>
              <a:rPr lang="en-US" dirty="0" err="1"/>
              <a:t>Tyheft</a:t>
            </a:r>
            <a:r>
              <a:rPr lang="en-US" dirty="0"/>
              <a:t> 1M !</a:t>
            </a:r>
            <a:r>
              <a:rPr lang="en-US" dirty="0" err="1"/>
              <a:t>dr</a:t>
            </a:r>
            <a:r>
              <a:rPr lang="en-US" dirty="0"/>
              <a:t> de, LOCHMEN</a:t>
            </a:r>
          </a:p>
        </p:txBody>
      </p:sp>
      <p:pic>
        <p:nvPicPr>
          <p:cNvPr id="58" name="Picture 2" descr="https://photos.zillowstatic.com/fp/7ed4df6673d9a721bae7f92e37c0234b-uncropped_scaled_within_1344_1008.jpg">
            <a:extLst>
              <a:ext uri="{FF2B5EF4-FFF2-40B4-BE49-F238E27FC236}">
                <a16:creationId xmlns:a16="http://schemas.microsoft.com/office/drawing/2014/main" id="{6A1A3C4A-0977-4E5C-8FF9-E99782EB77C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187396" y="6321865"/>
            <a:ext cx="635484" cy="423199"/>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F8D1085C-CA69-41F8-BD7D-21E6FB6B3995}"/>
              </a:ext>
            </a:extLst>
          </p:cNvPr>
          <p:cNvSpPr txBox="1"/>
          <p:nvPr/>
        </p:nvSpPr>
        <p:spPr>
          <a:xfrm>
            <a:off x="9367189" y="6322701"/>
            <a:ext cx="859531" cy="215444"/>
          </a:xfrm>
          <a:prstGeom prst="rect">
            <a:avLst/>
          </a:prstGeom>
          <a:noFill/>
        </p:spPr>
        <p:txBody>
          <a:bodyPr wrap="none" rtlCol="0">
            <a:spAutoFit/>
          </a:bodyPr>
          <a:lstStyle/>
          <a:p>
            <a:r>
              <a:rPr lang="en-US" sz="800" strike="sngStrike" dirty="0"/>
              <a:t>2 </a:t>
            </a:r>
            <a:r>
              <a:rPr lang="en-US" sz="800" strike="sngStrike" dirty="0" err="1"/>
              <a:t>peope</a:t>
            </a:r>
            <a:r>
              <a:rPr lang="en-US" sz="800" strike="sngStrike" dirty="0"/>
              <a:t> missing</a:t>
            </a:r>
          </a:p>
        </p:txBody>
      </p:sp>
      <p:sp>
        <p:nvSpPr>
          <p:cNvPr id="60" name="Rectangle 59">
            <a:extLst>
              <a:ext uri="{FF2B5EF4-FFF2-40B4-BE49-F238E27FC236}">
                <a16:creationId xmlns:a16="http://schemas.microsoft.com/office/drawing/2014/main" id="{69EBBD1A-CBF5-468A-9BD7-527206D03BC4}"/>
              </a:ext>
            </a:extLst>
          </p:cNvPr>
          <p:cNvSpPr/>
          <p:nvPr/>
        </p:nvSpPr>
        <p:spPr>
          <a:xfrm>
            <a:off x="8352456" y="6321865"/>
            <a:ext cx="3700521" cy="53476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4D1F7258-860F-4FAB-B1C4-EFD6E4576A96}"/>
              </a:ext>
            </a:extLst>
          </p:cNvPr>
          <p:cNvCxnSpPr>
            <a:cxnSpLocks/>
          </p:cNvCxnSpPr>
          <p:nvPr/>
        </p:nvCxnSpPr>
        <p:spPr>
          <a:xfrm>
            <a:off x="7895593" y="6321865"/>
            <a:ext cx="4296407" cy="420592"/>
          </a:xfrm>
          <a:prstGeom prst="line">
            <a:avLst/>
          </a:prstGeom>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256459E9-7B27-4DD8-A878-3A4EC0068D92}"/>
              </a:ext>
            </a:extLst>
          </p:cNvPr>
          <p:cNvSpPr/>
          <p:nvPr/>
        </p:nvSpPr>
        <p:spPr>
          <a:xfrm>
            <a:off x="7883009" y="1773850"/>
            <a:ext cx="443067" cy="51172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113C6193-E47A-43D2-8134-0951D48E6BBB}"/>
              </a:ext>
            </a:extLst>
          </p:cNvPr>
          <p:cNvCxnSpPr/>
          <p:nvPr/>
        </p:nvCxnSpPr>
        <p:spPr>
          <a:xfrm flipV="1">
            <a:off x="7734013" y="1658384"/>
            <a:ext cx="943894" cy="850477"/>
          </a:xfrm>
          <a:prstGeom prst="line">
            <a:avLst/>
          </a:prstGeom>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CCEA78D3-2B6B-47BE-8EDF-DA399F182895}"/>
              </a:ext>
            </a:extLst>
          </p:cNvPr>
          <p:cNvSpPr/>
          <p:nvPr/>
        </p:nvSpPr>
        <p:spPr>
          <a:xfrm>
            <a:off x="467010" y="2696340"/>
            <a:ext cx="12154931" cy="606822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0349A5DE-297E-4860-A318-DD5974260D9E}"/>
              </a:ext>
            </a:extLst>
          </p:cNvPr>
          <p:cNvSpPr txBox="1"/>
          <p:nvPr/>
        </p:nvSpPr>
        <p:spPr>
          <a:xfrm>
            <a:off x="104503" y="5510881"/>
            <a:ext cx="3219279" cy="646331"/>
          </a:xfrm>
          <a:prstGeom prst="rect">
            <a:avLst/>
          </a:prstGeom>
          <a:noFill/>
        </p:spPr>
        <p:txBody>
          <a:bodyPr wrap="none" rtlCol="0">
            <a:spAutoFit/>
          </a:bodyPr>
          <a:lstStyle/>
          <a:p>
            <a:r>
              <a:rPr lang="en-US" dirty="0"/>
              <a:t>2 Hour Movie 2Y footage </a:t>
            </a:r>
            <a:r>
              <a:rPr lang="en-US" dirty="0" err="1"/>
              <a:t>Libarry</a:t>
            </a:r>
            <a:endParaRPr lang="en-US" dirty="0"/>
          </a:p>
          <a:p>
            <a:r>
              <a:rPr lang="en-US" dirty="0"/>
              <a:t>City</a:t>
            </a:r>
          </a:p>
        </p:txBody>
      </p:sp>
      <p:pic>
        <p:nvPicPr>
          <p:cNvPr id="71" name="Picture 70">
            <a:extLst>
              <a:ext uri="{FF2B5EF4-FFF2-40B4-BE49-F238E27FC236}">
                <a16:creationId xmlns:a16="http://schemas.microsoft.com/office/drawing/2014/main" id="{1E4D587A-329D-4CC7-A0A8-4C776F506B1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91630" y="4879165"/>
            <a:ext cx="2905125" cy="1571625"/>
          </a:xfrm>
          <a:prstGeom prst="rect">
            <a:avLst/>
          </a:prstGeom>
        </p:spPr>
      </p:pic>
      <p:cxnSp>
        <p:nvCxnSpPr>
          <p:cNvPr id="75" name="Straight Connector 74">
            <a:extLst>
              <a:ext uri="{FF2B5EF4-FFF2-40B4-BE49-F238E27FC236}">
                <a16:creationId xmlns:a16="http://schemas.microsoft.com/office/drawing/2014/main" id="{5004E057-5DC9-40EA-874A-A37C971D8192}"/>
              </a:ext>
            </a:extLst>
          </p:cNvPr>
          <p:cNvCxnSpPr/>
          <p:nvPr/>
        </p:nvCxnSpPr>
        <p:spPr>
          <a:xfrm flipV="1">
            <a:off x="10872830" y="1882621"/>
            <a:ext cx="1674770" cy="815357"/>
          </a:xfrm>
          <a:prstGeom prst="line">
            <a:avLst/>
          </a:prstGeom>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092592BB-7DAD-49EC-876A-0D6F7D66EF1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03745" y="3260448"/>
            <a:ext cx="575204" cy="430848"/>
          </a:xfrm>
          <a:prstGeom prst="rect">
            <a:avLst/>
          </a:prstGeom>
        </p:spPr>
      </p:pic>
      <p:sp>
        <p:nvSpPr>
          <p:cNvPr id="78" name="Rectangle 77">
            <a:extLst>
              <a:ext uri="{FF2B5EF4-FFF2-40B4-BE49-F238E27FC236}">
                <a16:creationId xmlns:a16="http://schemas.microsoft.com/office/drawing/2014/main" id="{88167F2E-3DDD-4B07-A2E2-374E98F5FBAE}"/>
              </a:ext>
            </a:extLst>
          </p:cNvPr>
          <p:cNvSpPr/>
          <p:nvPr/>
        </p:nvSpPr>
        <p:spPr>
          <a:xfrm>
            <a:off x="3674091" y="3265459"/>
            <a:ext cx="923810" cy="46139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35BC0E92-A3D6-46C1-8076-4F8305FB2A67}"/>
              </a:ext>
            </a:extLst>
          </p:cNvPr>
          <p:cNvCxnSpPr/>
          <p:nvPr/>
        </p:nvCxnSpPr>
        <p:spPr>
          <a:xfrm flipV="1">
            <a:off x="3605718" y="3036969"/>
            <a:ext cx="609592" cy="1091717"/>
          </a:xfrm>
          <a:prstGeom prst="line">
            <a:avLst/>
          </a:prstGeom>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6F5FB7BF-92CD-46F4-BE3C-0236E6D113F1}"/>
              </a:ext>
            </a:extLst>
          </p:cNvPr>
          <p:cNvSpPr txBox="1"/>
          <p:nvPr/>
        </p:nvSpPr>
        <p:spPr>
          <a:xfrm>
            <a:off x="105009" y="801275"/>
            <a:ext cx="1380891" cy="369332"/>
          </a:xfrm>
          <a:prstGeom prst="rect">
            <a:avLst/>
          </a:prstGeom>
          <a:noFill/>
        </p:spPr>
        <p:txBody>
          <a:bodyPr wrap="none" rtlCol="0">
            <a:spAutoFit/>
          </a:bodyPr>
          <a:lstStyle/>
          <a:p>
            <a:r>
              <a:rPr lang="en-US" dirty="0"/>
              <a:t>§Stalking UN</a:t>
            </a:r>
          </a:p>
        </p:txBody>
      </p:sp>
      <p:sp>
        <p:nvSpPr>
          <p:cNvPr id="81" name="Rectangle 80">
            <a:extLst>
              <a:ext uri="{FF2B5EF4-FFF2-40B4-BE49-F238E27FC236}">
                <a16:creationId xmlns:a16="http://schemas.microsoft.com/office/drawing/2014/main" id="{6F99FCA5-A528-4ED9-9C2E-4B040C1EF413}"/>
              </a:ext>
            </a:extLst>
          </p:cNvPr>
          <p:cNvSpPr/>
          <p:nvPr/>
        </p:nvSpPr>
        <p:spPr>
          <a:xfrm>
            <a:off x="10095708" y="1882621"/>
            <a:ext cx="2133485" cy="10903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GENSIS</a:t>
            </a:r>
          </a:p>
        </p:txBody>
      </p:sp>
      <p:sp>
        <p:nvSpPr>
          <p:cNvPr id="82" name="TextBox 81">
            <a:extLst>
              <a:ext uri="{FF2B5EF4-FFF2-40B4-BE49-F238E27FC236}">
                <a16:creationId xmlns:a16="http://schemas.microsoft.com/office/drawing/2014/main" id="{262E204A-EDE0-47DF-87CF-8FE89AB3206A}"/>
              </a:ext>
            </a:extLst>
          </p:cNvPr>
          <p:cNvSpPr txBox="1"/>
          <p:nvPr/>
        </p:nvSpPr>
        <p:spPr>
          <a:xfrm>
            <a:off x="10791004" y="2655667"/>
            <a:ext cx="734496" cy="369332"/>
          </a:xfrm>
          <a:prstGeom prst="rect">
            <a:avLst/>
          </a:prstGeom>
          <a:noFill/>
        </p:spPr>
        <p:txBody>
          <a:bodyPr wrap="none" rtlCol="0">
            <a:spAutoFit/>
          </a:bodyPr>
          <a:lstStyle/>
          <a:p>
            <a:r>
              <a:rPr lang="en-US" dirty="0"/>
              <a:t>Adam</a:t>
            </a:r>
          </a:p>
        </p:txBody>
      </p:sp>
      <p:pic>
        <p:nvPicPr>
          <p:cNvPr id="83" name="Picture 82">
            <a:extLst>
              <a:ext uri="{FF2B5EF4-FFF2-40B4-BE49-F238E27FC236}">
                <a16:creationId xmlns:a16="http://schemas.microsoft.com/office/drawing/2014/main" id="{831F384F-7EC9-48A2-8DC4-03CA55B48B1E}"/>
              </a:ext>
            </a:extLst>
          </p:cNvPr>
          <p:cNvPicPr>
            <a:picLocks noChangeAspect="1"/>
          </p:cNvPicPr>
          <p:nvPr/>
        </p:nvPicPr>
        <p:blipFill>
          <a:blip r:embed="rId14"/>
          <a:stretch>
            <a:fillRect/>
          </a:stretch>
        </p:blipFill>
        <p:spPr>
          <a:xfrm>
            <a:off x="11505138" y="2588663"/>
            <a:ext cx="555780" cy="423199"/>
          </a:xfrm>
          <a:prstGeom prst="rect">
            <a:avLst/>
          </a:prstGeom>
        </p:spPr>
      </p:pic>
      <p:sp>
        <p:nvSpPr>
          <p:cNvPr id="85" name="TextBox 84">
            <a:extLst>
              <a:ext uri="{FF2B5EF4-FFF2-40B4-BE49-F238E27FC236}">
                <a16:creationId xmlns:a16="http://schemas.microsoft.com/office/drawing/2014/main" id="{DC0A3571-40E6-403E-8EB3-A8E3A521A761}"/>
              </a:ext>
            </a:extLst>
          </p:cNvPr>
          <p:cNvSpPr txBox="1"/>
          <p:nvPr/>
        </p:nvSpPr>
        <p:spPr>
          <a:xfrm>
            <a:off x="4885326" y="3376951"/>
            <a:ext cx="2223686" cy="738664"/>
          </a:xfrm>
          <a:prstGeom prst="rect">
            <a:avLst/>
          </a:prstGeom>
          <a:noFill/>
        </p:spPr>
        <p:txBody>
          <a:bodyPr wrap="none" rtlCol="0">
            <a:spAutoFit/>
          </a:bodyPr>
          <a:lstStyle/>
          <a:p>
            <a:r>
              <a:rPr lang="en-US" sz="1050" dirty="0"/>
              <a:t>G.FEDBERAL.DRAFUALT.BLACK </a:t>
            </a:r>
          </a:p>
          <a:p>
            <a:r>
              <a:rPr lang="en-US" sz="1050" dirty="0"/>
              <a:t>FBI:WMD.CPVA. For Schools</a:t>
            </a:r>
          </a:p>
          <a:p>
            <a:r>
              <a:rPr lang="en-US" sz="1050" dirty="0"/>
              <a:t>SF HOMCE:MAYOR; City hall SF !OAK </a:t>
            </a:r>
          </a:p>
          <a:p>
            <a:r>
              <a:rPr lang="en-US" sz="1050" dirty="0"/>
              <a:t>THEATHER/BALL/SOMPHOY</a:t>
            </a:r>
          </a:p>
        </p:txBody>
      </p:sp>
      <p:sp>
        <p:nvSpPr>
          <p:cNvPr id="86" name="TextBox 85">
            <a:extLst>
              <a:ext uri="{FF2B5EF4-FFF2-40B4-BE49-F238E27FC236}">
                <a16:creationId xmlns:a16="http://schemas.microsoft.com/office/drawing/2014/main" id="{613BB327-6985-42D7-B77F-8CECBF3D4AF9}"/>
              </a:ext>
            </a:extLst>
          </p:cNvPr>
          <p:cNvSpPr txBox="1"/>
          <p:nvPr/>
        </p:nvSpPr>
        <p:spPr>
          <a:xfrm>
            <a:off x="4799073" y="3128692"/>
            <a:ext cx="2969018" cy="369332"/>
          </a:xfrm>
          <a:prstGeom prst="rect">
            <a:avLst/>
          </a:prstGeom>
          <a:noFill/>
        </p:spPr>
        <p:txBody>
          <a:bodyPr wrap="none" rtlCol="0">
            <a:spAutoFit/>
          </a:bodyPr>
          <a:lstStyle/>
          <a:p>
            <a:r>
              <a:rPr lang="en-US" dirty="0"/>
              <a:t>41.St. Franco </a:t>
            </a:r>
            <a:r>
              <a:rPr lang="en-US" dirty="0" err="1"/>
              <a:t>Htoel.G..St</a:t>
            </a:r>
            <a:r>
              <a:rPr lang="en-US" dirty="0"/>
              <a:t>. Tom</a:t>
            </a:r>
          </a:p>
        </p:txBody>
      </p:sp>
      <p:sp>
        <p:nvSpPr>
          <p:cNvPr id="67" name="Oval 66">
            <a:extLst>
              <a:ext uri="{FF2B5EF4-FFF2-40B4-BE49-F238E27FC236}">
                <a16:creationId xmlns:a16="http://schemas.microsoft.com/office/drawing/2014/main" id="{A4B56C47-4E99-45BE-BE11-90441F0AF718}"/>
              </a:ext>
            </a:extLst>
          </p:cNvPr>
          <p:cNvSpPr/>
          <p:nvPr/>
        </p:nvSpPr>
        <p:spPr>
          <a:xfrm>
            <a:off x="2451774" y="1125519"/>
            <a:ext cx="7444415" cy="45950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JFK(!G:FBI:WMD)</a:t>
            </a:r>
          </a:p>
        </p:txBody>
      </p:sp>
    </p:spTree>
    <p:extLst>
      <p:ext uri="{BB962C8B-B14F-4D97-AF65-F5344CB8AC3E}">
        <p14:creationId xmlns:p14="http://schemas.microsoft.com/office/powerpoint/2010/main" val="3133462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043FFD-D006-406B-AF8A-C5C73C44BE93}"/>
              </a:ext>
            </a:extLst>
          </p:cNvPr>
          <p:cNvPicPr>
            <a:picLocks noChangeAspect="1"/>
          </p:cNvPicPr>
          <p:nvPr/>
        </p:nvPicPr>
        <p:blipFill>
          <a:blip r:embed="rId2"/>
          <a:stretch>
            <a:fillRect/>
          </a:stretch>
        </p:blipFill>
        <p:spPr>
          <a:xfrm>
            <a:off x="1384299" y="1851976"/>
            <a:ext cx="4547619" cy="2519048"/>
          </a:xfrm>
          <a:prstGeom prst="rect">
            <a:avLst/>
          </a:prstGeom>
        </p:spPr>
      </p:pic>
      <p:sp>
        <p:nvSpPr>
          <p:cNvPr id="5" name="Rectangle 4">
            <a:extLst>
              <a:ext uri="{FF2B5EF4-FFF2-40B4-BE49-F238E27FC236}">
                <a16:creationId xmlns:a16="http://schemas.microsoft.com/office/drawing/2014/main" id="{C6749535-D7B2-47C1-AB37-BC48B1D23222}"/>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2196CD68-D962-48D4-BA05-B27CDFF08C3A}"/>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7" name="Rectangle 6">
            <a:extLst>
              <a:ext uri="{FF2B5EF4-FFF2-40B4-BE49-F238E27FC236}">
                <a16:creationId xmlns:a16="http://schemas.microsoft.com/office/drawing/2014/main" id="{032AF522-D8D3-42F7-936B-744758D515F1}"/>
              </a:ext>
            </a:extLst>
          </p:cNvPr>
          <p:cNvSpPr/>
          <p:nvPr/>
        </p:nvSpPr>
        <p:spPr>
          <a:xfrm>
            <a:off x="6819654" y="2742168"/>
            <a:ext cx="838691" cy="369332"/>
          </a:xfrm>
          <a:prstGeom prst="rect">
            <a:avLst/>
          </a:prstGeom>
        </p:spPr>
        <p:txBody>
          <a:bodyPr wrap="none">
            <a:spAutoFit/>
          </a:bodyPr>
          <a:lstStyle/>
          <a:p>
            <a:r>
              <a:rPr lang="en-US" dirty="0"/>
              <a:t>JFK(!G:</a:t>
            </a:r>
          </a:p>
        </p:txBody>
      </p:sp>
      <p:pic>
        <p:nvPicPr>
          <p:cNvPr id="8" name="Picture 7">
            <a:extLst>
              <a:ext uri="{FF2B5EF4-FFF2-40B4-BE49-F238E27FC236}">
                <a16:creationId xmlns:a16="http://schemas.microsoft.com/office/drawing/2014/main" id="{93CBC80F-4D54-4EBC-B645-4F0C37BF5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1382" y="2599374"/>
            <a:ext cx="2581275" cy="1771650"/>
          </a:xfrm>
          <a:prstGeom prst="rect">
            <a:avLst/>
          </a:prstGeom>
        </p:spPr>
      </p:pic>
      <p:sp>
        <p:nvSpPr>
          <p:cNvPr id="9" name="TextBox 8">
            <a:extLst>
              <a:ext uri="{FF2B5EF4-FFF2-40B4-BE49-F238E27FC236}">
                <a16:creationId xmlns:a16="http://schemas.microsoft.com/office/drawing/2014/main" id="{A5D5AEEF-A8C6-4D4F-B941-C57484F0A770}"/>
              </a:ext>
            </a:extLst>
          </p:cNvPr>
          <p:cNvSpPr txBox="1"/>
          <p:nvPr/>
        </p:nvSpPr>
        <p:spPr>
          <a:xfrm>
            <a:off x="7763109" y="2257343"/>
            <a:ext cx="1380891" cy="369332"/>
          </a:xfrm>
          <a:prstGeom prst="rect">
            <a:avLst/>
          </a:prstGeom>
          <a:noFill/>
        </p:spPr>
        <p:txBody>
          <a:bodyPr wrap="none" rtlCol="0">
            <a:spAutoFit/>
          </a:bodyPr>
          <a:lstStyle/>
          <a:p>
            <a:r>
              <a:rPr lang="en-US" dirty="0"/>
              <a:t>§Stalking UN</a:t>
            </a:r>
          </a:p>
        </p:txBody>
      </p:sp>
      <p:sp>
        <p:nvSpPr>
          <p:cNvPr id="10" name="TextBox 9">
            <a:extLst>
              <a:ext uri="{FF2B5EF4-FFF2-40B4-BE49-F238E27FC236}">
                <a16:creationId xmlns:a16="http://schemas.microsoft.com/office/drawing/2014/main" id="{A2F3A873-B04F-4F64-8C32-D5B08EA5C892}"/>
              </a:ext>
            </a:extLst>
          </p:cNvPr>
          <p:cNvSpPr txBox="1"/>
          <p:nvPr/>
        </p:nvSpPr>
        <p:spPr>
          <a:xfrm>
            <a:off x="8795763" y="1870884"/>
            <a:ext cx="606256" cy="215444"/>
          </a:xfrm>
          <a:prstGeom prst="rect">
            <a:avLst/>
          </a:prstGeom>
          <a:noFill/>
        </p:spPr>
        <p:txBody>
          <a:bodyPr wrap="none" rtlCol="0">
            <a:spAutoFit/>
          </a:bodyPr>
          <a:lstStyle/>
          <a:p>
            <a:r>
              <a:rPr lang="en-US" sz="800" strike="sngStrike" dirty="0"/>
              <a:t>Controller</a:t>
            </a:r>
          </a:p>
        </p:txBody>
      </p:sp>
      <p:sp>
        <p:nvSpPr>
          <p:cNvPr id="11" name="TextBox 10">
            <a:extLst>
              <a:ext uri="{FF2B5EF4-FFF2-40B4-BE49-F238E27FC236}">
                <a16:creationId xmlns:a16="http://schemas.microsoft.com/office/drawing/2014/main" id="{0DDAAE6E-9020-4564-946B-00F62CFA005F}"/>
              </a:ext>
            </a:extLst>
          </p:cNvPr>
          <p:cNvSpPr txBox="1"/>
          <p:nvPr/>
        </p:nvSpPr>
        <p:spPr>
          <a:xfrm>
            <a:off x="8636000" y="1447800"/>
            <a:ext cx="535724" cy="369332"/>
          </a:xfrm>
          <a:prstGeom prst="rect">
            <a:avLst/>
          </a:prstGeom>
          <a:noFill/>
        </p:spPr>
        <p:txBody>
          <a:bodyPr wrap="none" rtlCol="0">
            <a:spAutoFit/>
          </a:bodyPr>
          <a:lstStyle/>
          <a:p>
            <a:r>
              <a:rPr lang="en-US" dirty="0"/>
              <a:t>000</a:t>
            </a:r>
          </a:p>
        </p:txBody>
      </p:sp>
      <p:sp>
        <p:nvSpPr>
          <p:cNvPr id="12" name="TextBox 11">
            <a:extLst>
              <a:ext uri="{FF2B5EF4-FFF2-40B4-BE49-F238E27FC236}">
                <a16:creationId xmlns:a16="http://schemas.microsoft.com/office/drawing/2014/main" id="{766BB09D-BD15-48EA-8251-717DBC051FF4}"/>
              </a:ext>
            </a:extLst>
          </p:cNvPr>
          <p:cNvSpPr txBox="1"/>
          <p:nvPr/>
        </p:nvSpPr>
        <p:spPr>
          <a:xfrm>
            <a:off x="9918700" y="1632466"/>
            <a:ext cx="705642" cy="369332"/>
          </a:xfrm>
          <a:prstGeom prst="rect">
            <a:avLst/>
          </a:prstGeom>
          <a:noFill/>
        </p:spPr>
        <p:txBody>
          <a:bodyPr wrap="none" rtlCol="0">
            <a:spAutoFit/>
          </a:bodyPr>
          <a:lstStyle/>
          <a:p>
            <a:r>
              <a:rPr lang="en-US" dirty="0"/>
              <a:t>2010 </a:t>
            </a:r>
          </a:p>
        </p:txBody>
      </p:sp>
      <p:sp>
        <p:nvSpPr>
          <p:cNvPr id="13" name="Cube 12">
            <a:extLst>
              <a:ext uri="{FF2B5EF4-FFF2-40B4-BE49-F238E27FC236}">
                <a16:creationId xmlns:a16="http://schemas.microsoft.com/office/drawing/2014/main" id="{D3A900E6-71DC-4ACD-B2E5-56E96CF146ED}"/>
              </a:ext>
            </a:extLst>
          </p:cNvPr>
          <p:cNvSpPr/>
          <p:nvPr/>
        </p:nvSpPr>
        <p:spPr>
          <a:xfrm>
            <a:off x="10807700" y="1459468"/>
            <a:ext cx="977899" cy="54233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docs</a:t>
            </a:r>
          </a:p>
        </p:txBody>
      </p:sp>
      <p:sp>
        <p:nvSpPr>
          <p:cNvPr id="14" name="TextBox 13">
            <a:extLst>
              <a:ext uri="{FF2B5EF4-FFF2-40B4-BE49-F238E27FC236}">
                <a16:creationId xmlns:a16="http://schemas.microsoft.com/office/drawing/2014/main" id="{06C9A3CE-3089-46AD-9EA1-811ADB1B32BE}"/>
              </a:ext>
            </a:extLst>
          </p:cNvPr>
          <p:cNvSpPr txBox="1"/>
          <p:nvPr/>
        </p:nvSpPr>
        <p:spPr>
          <a:xfrm>
            <a:off x="7658345" y="4856203"/>
            <a:ext cx="4240520" cy="1477328"/>
          </a:xfrm>
          <a:prstGeom prst="rect">
            <a:avLst/>
          </a:prstGeom>
          <a:noFill/>
        </p:spPr>
        <p:txBody>
          <a:bodyPr wrap="none" rtlCol="0">
            <a:spAutoFit/>
          </a:bodyPr>
          <a:lstStyle/>
          <a:p>
            <a:r>
              <a:rPr lang="en-US" dirty="0"/>
              <a:t>Ring door in </a:t>
            </a:r>
            <a:r>
              <a:rPr lang="en-US" dirty="0" err="1"/>
              <a:t>fron</a:t>
            </a:r>
            <a:r>
              <a:rPr lang="en-US" dirty="0"/>
              <a:t> of library </a:t>
            </a:r>
          </a:p>
          <a:p>
            <a:r>
              <a:rPr lang="en-US" dirty="0"/>
              <a:t> did not work.</a:t>
            </a:r>
          </a:p>
          <a:p>
            <a:r>
              <a:rPr lang="en-US" dirty="0"/>
              <a:t>Rich door at house 2014</a:t>
            </a:r>
          </a:p>
          <a:p>
            <a:r>
              <a:rPr lang="en-US" dirty="0"/>
              <a:t>Worked.</a:t>
            </a:r>
          </a:p>
          <a:p>
            <a:r>
              <a:rPr lang="en-US" dirty="0"/>
              <a:t>Ring door bell send chard </a:t>
            </a:r>
            <a:r>
              <a:rPr lang="en-US" dirty="0" err="1"/>
              <a:t>nonPoliceTRX.</a:t>
            </a:r>
            <a:r>
              <a:rPr lang="en-US" sz="800" strike="sngStrike" dirty="0" err="1"/>
              <a:t>repent</a:t>
            </a:r>
            <a:endParaRPr lang="en-US" sz="800" strike="sngStrike" dirty="0"/>
          </a:p>
        </p:txBody>
      </p:sp>
      <p:cxnSp>
        <p:nvCxnSpPr>
          <p:cNvPr id="16" name="Straight Connector 15">
            <a:extLst>
              <a:ext uri="{FF2B5EF4-FFF2-40B4-BE49-F238E27FC236}">
                <a16:creationId xmlns:a16="http://schemas.microsoft.com/office/drawing/2014/main" id="{A0605B5E-370E-437D-A22D-0AA3F21696D5}"/>
              </a:ext>
            </a:extLst>
          </p:cNvPr>
          <p:cNvCxnSpPr/>
          <p:nvPr/>
        </p:nvCxnSpPr>
        <p:spPr>
          <a:xfrm flipV="1">
            <a:off x="7391400" y="4856203"/>
            <a:ext cx="2755900" cy="147732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2896050-9098-44B1-BFB7-1DEEE8A8BF1D}"/>
              </a:ext>
            </a:extLst>
          </p:cNvPr>
          <p:cNvSpPr txBox="1"/>
          <p:nvPr/>
        </p:nvSpPr>
        <p:spPr>
          <a:xfrm>
            <a:off x="7950200" y="6363892"/>
            <a:ext cx="1281120" cy="215444"/>
          </a:xfrm>
          <a:prstGeom prst="rect">
            <a:avLst/>
          </a:prstGeom>
          <a:noFill/>
        </p:spPr>
        <p:txBody>
          <a:bodyPr wrap="none" rtlCol="0">
            <a:spAutoFit/>
          </a:bodyPr>
          <a:lstStyle/>
          <a:p>
            <a:r>
              <a:rPr lang="en-US" sz="800" strike="sngStrike" dirty="0" err="1"/>
              <a:t>Porbelbly</a:t>
            </a:r>
            <a:r>
              <a:rPr lang="en-US" sz="800" strike="sngStrike" dirty="0"/>
              <a:t> don’t need that.</a:t>
            </a:r>
          </a:p>
        </p:txBody>
      </p:sp>
      <p:pic>
        <p:nvPicPr>
          <p:cNvPr id="19" name="Picture 18">
            <a:extLst>
              <a:ext uri="{FF2B5EF4-FFF2-40B4-BE49-F238E27FC236}">
                <a16:creationId xmlns:a16="http://schemas.microsoft.com/office/drawing/2014/main" id="{F6FAEDBB-1925-4BBC-A385-5D7A3DF72F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3228" y="2992560"/>
            <a:ext cx="1428571" cy="1428571"/>
          </a:xfrm>
          <a:prstGeom prst="rect">
            <a:avLst/>
          </a:prstGeom>
        </p:spPr>
      </p:pic>
      <p:pic>
        <p:nvPicPr>
          <p:cNvPr id="21" name="Picture 20">
            <a:extLst>
              <a:ext uri="{FF2B5EF4-FFF2-40B4-BE49-F238E27FC236}">
                <a16:creationId xmlns:a16="http://schemas.microsoft.com/office/drawing/2014/main" id="{3DDE31CD-C78E-4026-A7E1-CF153305D3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7333" y="2929216"/>
            <a:ext cx="1043214" cy="584200"/>
          </a:xfrm>
          <a:prstGeom prst="rect">
            <a:avLst/>
          </a:prstGeom>
        </p:spPr>
      </p:pic>
      <p:cxnSp>
        <p:nvCxnSpPr>
          <p:cNvPr id="23" name="Straight Connector 22">
            <a:extLst>
              <a:ext uri="{FF2B5EF4-FFF2-40B4-BE49-F238E27FC236}">
                <a16:creationId xmlns:a16="http://schemas.microsoft.com/office/drawing/2014/main" id="{1C13DDD9-83AE-44F8-822A-18C3154B8583}"/>
              </a:ext>
            </a:extLst>
          </p:cNvPr>
          <p:cNvCxnSpPr/>
          <p:nvPr/>
        </p:nvCxnSpPr>
        <p:spPr>
          <a:xfrm flipV="1">
            <a:off x="10922000" y="3213100"/>
            <a:ext cx="762000" cy="1308100"/>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64436B9-0F53-4E3D-9083-E451B12D80E5}"/>
              </a:ext>
            </a:extLst>
          </p:cNvPr>
          <p:cNvSpPr/>
          <p:nvPr/>
        </p:nvSpPr>
        <p:spPr>
          <a:xfrm>
            <a:off x="11092399" y="2732207"/>
            <a:ext cx="1056841" cy="93369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0DBA2BB4-312A-4250-84A8-7D5ED6053660}"/>
              </a:ext>
            </a:extLst>
          </p:cNvPr>
          <p:cNvCxnSpPr/>
          <p:nvPr/>
        </p:nvCxnSpPr>
        <p:spPr>
          <a:xfrm flipV="1">
            <a:off x="7391400" y="4521200"/>
            <a:ext cx="3530600" cy="2058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D644EC7-823E-4A12-90AD-2994591ED9C3}"/>
              </a:ext>
            </a:extLst>
          </p:cNvPr>
          <p:cNvCxnSpPr/>
          <p:nvPr/>
        </p:nvCxnSpPr>
        <p:spPr>
          <a:xfrm flipV="1">
            <a:off x="10922000" y="2923227"/>
            <a:ext cx="863599" cy="1761686"/>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12F2B4C-0384-4A6C-B143-7EE276908FE7}"/>
              </a:ext>
            </a:extLst>
          </p:cNvPr>
          <p:cNvSpPr/>
          <p:nvPr/>
        </p:nvSpPr>
        <p:spPr>
          <a:xfrm>
            <a:off x="8042050" y="2551502"/>
            <a:ext cx="2686708" cy="181952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1044775F-A2AB-410C-BE04-1840B2FD0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6245" y="2646403"/>
            <a:ext cx="1962150" cy="1104900"/>
          </a:xfrm>
          <a:prstGeom prst="rect">
            <a:avLst/>
          </a:prstGeom>
        </p:spPr>
      </p:pic>
      <p:pic>
        <p:nvPicPr>
          <p:cNvPr id="33" name="Picture 32">
            <a:extLst>
              <a:ext uri="{FF2B5EF4-FFF2-40B4-BE49-F238E27FC236}">
                <a16:creationId xmlns:a16="http://schemas.microsoft.com/office/drawing/2014/main" id="{914E4B21-09C1-4853-8C32-73D18504838F}"/>
              </a:ext>
            </a:extLst>
          </p:cNvPr>
          <p:cNvPicPr>
            <a:picLocks noChangeAspect="1"/>
          </p:cNvPicPr>
          <p:nvPr/>
        </p:nvPicPr>
        <p:blipFill>
          <a:blip r:embed="rId7"/>
          <a:stretch>
            <a:fillRect/>
          </a:stretch>
        </p:blipFill>
        <p:spPr>
          <a:xfrm>
            <a:off x="9944357" y="2646403"/>
            <a:ext cx="1517935" cy="1595572"/>
          </a:xfrm>
          <a:prstGeom prst="rect">
            <a:avLst/>
          </a:prstGeom>
        </p:spPr>
      </p:pic>
      <p:sp>
        <p:nvSpPr>
          <p:cNvPr id="34" name="TextBox 33">
            <a:extLst>
              <a:ext uri="{FF2B5EF4-FFF2-40B4-BE49-F238E27FC236}">
                <a16:creationId xmlns:a16="http://schemas.microsoft.com/office/drawing/2014/main" id="{9925BD6A-3B7D-4DD1-AACF-C01FBEE41D01}"/>
              </a:ext>
            </a:extLst>
          </p:cNvPr>
          <p:cNvSpPr txBox="1"/>
          <p:nvPr/>
        </p:nvSpPr>
        <p:spPr>
          <a:xfrm>
            <a:off x="8983562" y="6256170"/>
            <a:ext cx="2358338" cy="215444"/>
          </a:xfrm>
          <a:prstGeom prst="rect">
            <a:avLst/>
          </a:prstGeom>
          <a:noFill/>
        </p:spPr>
        <p:txBody>
          <a:bodyPr wrap="none" rtlCol="0">
            <a:spAutoFit/>
          </a:bodyPr>
          <a:lstStyle/>
          <a:p>
            <a:r>
              <a:rPr lang="en-US" sz="800" strike="sngStrike" dirty="0"/>
              <a:t>Then go home with </a:t>
            </a:r>
            <a:r>
              <a:rPr lang="en-US" sz="800" strike="sngStrike" dirty="0" err="1"/>
              <a:t>antonette</a:t>
            </a:r>
            <a:r>
              <a:rPr lang="en-US" sz="800" strike="sngStrike" dirty="0"/>
              <a:t>. And </a:t>
            </a:r>
            <a:r>
              <a:rPr lang="en-US" sz="800" strike="sngStrike" dirty="0" err="1"/>
              <a:t>ron</a:t>
            </a:r>
            <a:r>
              <a:rPr lang="en-US" sz="800" strike="sngStrike" dirty="0"/>
              <a:t>; </a:t>
            </a:r>
            <a:r>
              <a:rPr lang="en-US" sz="800" strike="sngStrike" dirty="0" err="1"/>
              <a:t>hes</a:t>
            </a:r>
            <a:r>
              <a:rPr lang="en-US" sz="800" strike="sngStrike" dirty="0"/>
              <a:t> normal.</a:t>
            </a:r>
          </a:p>
        </p:txBody>
      </p:sp>
      <p:sp>
        <p:nvSpPr>
          <p:cNvPr id="25" name="Rectangle 24">
            <a:extLst>
              <a:ext uri="{FF2B5EF4-FFF2-40B4-BE49-F238E27FC236}">
                <a16:creationId xmlns:a16="http://schemas.microsoft.com/office/drawing/2014/main" id="{346C00C9-EA90-442A-930A-B87D27BC1874}"/>
              </a:ext>
            </a:extLst>
          </p:cNvPr>
          <p:cNvSpPr/>
          <p:nvPr/>
        </p:nvSpPr>
        <p:spPr>
          <a:xfrm>
            <a:off x="7533919" y="4874179"/>
            <a:ext cx="4569181" cy="189442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CC7A59C7-CDBD-4F61-94D1-76701A98F12D}"/>
              </a:ext>
            </a:extLst>
          </p:cNvPr>
          <p:cNvCxnSpPr/>
          <p:nvPr/>
        </p:nvCxnSpPr>
        <p:spPr>
          <a:xfrm flipV="1">
            <a:off x="6985000" y="4521200"/>
            <a:ext cx="2959357" cy="16891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663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a:extLst>
              <a:ext uri="{FF2B5EF4-FFF2-40B4-BE49-F238E27FC236}">
                <a16:creationId xmlns:a16="http://schemas.microsoft.com/office/drawing/2014/main" id="{EC16878E-2EE8-46EE-BEF2-F4B3B33E03F7}"/>
              </a:ext>
            </a:extLst>
          </p:cNvPr>
          <p:cNvSpPr txBox="1"/>
          <p:nvPr/>
        </p:nvSpPr>
        <p:spPr>
          <a:xfrm>
            <a:off x="3790561" y="5713293"/>
            <a:ext cx="2408032" cy="215444"/>
          </a:xfrm>
          <a:prstGeom prst="rect">
            <a:avLst/>
          </a:prstGeom>
          <a:noFill/>
        </p:spPr>
        <p:txBody>
          <a:bodyPr wrap="none" rtlCol="0">
            <a:spAutoFit/>
          </a:bodyPr>
          <a:lstStyle/>
          <a:p>
            <a:r>
              <a:rPr lang="en-US" sz="800" strike="sngStrike" dirty="0"/>
              <a:t>Dear God, from nighttime in India. </a:t>
            </a:r>
            <a:r>
              <a:rPr lang="en-US" sz="800" strike="sngStrike" dirty="0" err="1"/>
              <a:t>Finda</a:t>
            </a:r>
            <a:r>
              <a:rPr lang="en-US" sz="800" strike="sngStrike" dirty="0"/>
              <a:t> a new word.</a:t>
            </a:r>
          </a:p>
        </p:txBody>
      </p:sp>
      <p:pic>
        <p:nvPicPr>
          <p:cNvPr id="4" name="Picture 3">
            <a:extLst>
              <a:ext uri="{FF2B5EF4-FFF2-40B4-BE49-F238E27FC236}">
                <a16:creationId xmlns:a16="http://schemas.microsoft.com/office/drawing/2014/main" id="{02D25382-2924-4E04-9D9B-33C4B5519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282" y="1143306"/>
            <a:ext cx="2581275" cy="1771650"/>
          </a:xfrm>
          <a:prstGeom prst="rect">
            <a:avLst/>
          </a:prstGeom>
        </p:spPr>
      </p:pic>
      <p:sp>
        <p:nvSpPr>
          <p:cNvPr id="5" name="Arrow: Right 4">
            <a:extLst>
              <a:ext uri="{FF2B5EF4-FFF2-40B4-BE49-F238E27FC236}">
                <a16:creationId xmlns:a16="http://schemas.microsoft.com/office/drawing/2014/main" id="{5480A89B-A353-4F1D-BB0F-92922F2B8518}"/>
              </a:ext>
            </a:extLst>
          </p:cNvPr>
          <p:cNvSpPr/>
          <p:nvPr/>
        </p:nvSpPr>
        <p:spPr>
          <a:xfrm>
            <a:off x="3162300" y="1295400"/>
            <a:ext cx="1181100" cy="812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8DFC3D8-21E3-4F14-BEC5-B032C3FA9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3437" y="1267131"/>
            <a:ext cx="1762125" cy="1524000"/>
          </a:xfrm>
          <a:prstGeom prst="rect">
            <a:avLst/>
          </a:prstGeom>
        </p:spPr>
      </p:pic>
      <p:sp>
        <p:nvSpPr>
          <p:cNvPr id="8" name="Oval 7">
            <a:extLst>
              <a:ext uri="{FF2B5EF4-FFF2-40B4-BE49-F238E27FC236}">
                <a16:creationId xmlns:a16="http://schemas.microsoft.com/office/drawing/2014/main" id="{5FCA5239-CB27-4265-80E3-BC4BDC1CADD4}"/>
              </a:ext>
            </a:extLst>
          </p:cNvPr>
          <p:cNvSpPr/>
          <p:nvPr/>
        </p:nvSpPr>
        <p:spPr>
          <a:xfrm>
            <a:off x="6756400" y="723900"/>
            <a:ext cx="927100" cy="787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7B11AA2-8860-496B-BE78-F3DFC73A3166}"/>
              </a:ext>
            </a:extLst>
          </p:cNvPr>
          <p:cNvSpPr/>
          <p:nvPr/>
        </p:nvSpPr>
        <p:spPr>
          <a:xfrm>
            <a:off x="6705599" y="1320800"/>
            <a:ext cx="927100" cy="787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C9C8B1A-E9E2-4CB8-B80C-F5F4AA8BAFB4}"/>
              </a:ext>
            </a:extLst>
          </p:cNvPr>
          <p:cNvSpPr/>
          <p:nvPr/>
        </p:nvSpPr>
        <p:spPr>
          <a:xfrm>
            <a:off x="4230688" y="749606"/>
            <a:ext cx="927100" cy="787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3DAECFC-74BE-411A-AFE0-01A456A93446}"/>
              </a:ext>
            </a:extLst>
          </p:cNvPr>
          <p:cNvSpPr/>
          <p:nvPr/>
        </p:nvSpPr>
        <p:spPr>
          <a:xfrm>
            <a:off x="4292599" y="1320800"/>
            <a:ext cx="927100" cy="7874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93DA105-9C9A-4E50-AF3C-CA668EE879A3}"/>
              </a:ext>
            </a:extLst>
          </p:cNvPr>
          <p:cNvSpPr/>
          <p:nvPr/>
        </p:nvSpPr>
        <p:spPr>
          <a:xfrm>
            <a:off x="3587749" y="2835887"/>
            <a:ext cx="1409700" cy="7874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B0DA3E6-B421-4097-AB34-5EAF22059C6B}"/>
              </a:ext>
            </a:extLst>
          </p:cNvPr>
          <p:cNvSpPr/>
          <p:nvPr/>
        </p:nvSpPr>
        <p:spPr>
          <a:xfrm>
            <a:off x="6096000" y="1841500"/>
            <a:ext cx="927100" cy="9496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689B223-AA98-41A7-B249-837B92BF88D3}"/>
              </a:ext>
            </a:extLst>
          </p:cNvPr>
          <p:cNvSpPr/>
          <p:nvPr/>
        </p:nvSpPr>
        <p:spPr>
          <a:xfrm>
            <a:off x="6018212" y="2489200"/>
            <a:ext cx="927100" cy="9496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4F9C9FC-A6AB-41EF-9F00-50673C5A3F81}"/>
              </a:ext>
            </a:extLst>
          </p:cNvPr>
          <p:cNvCxnSpPr/>
          <p:nvPr/>
        </p:nvCxnSpPr>
        <p:spPr>
          <a:xfrm>
            <a:off x="2463800" y="1714500"/>
            <a:ext cx="3941762" cy="601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458E59C-71C0-41EF-8B03-56508CA433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0889" y="2095394"/>
            <a:ext cx="888836" cy="1206606"/>
          </a:xfrm>
          <a:prstGeom prst="rect">
            <a:avLst/>
          </a:prstGeom>
        </p:spPr>
      </p:pic>
      <p:sp>
        <p:nvSpPr>
          <p:cNvPr id="19" name="Rectangle 18">
            <a:extLst>
              <a:ext uri="{FF2B5EF4-FFF2-40B4-BE49-F238E27FC236}">
                <a16:creationId xmlns:a16="http://schemas.microsoft.com/office/drawing/2014/main" id="{CD0028BB-A1B2-416C-8680-938A3C4147D1}"/>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20" name="Rectangle 19">
            <a:extLst>
              <a:ext uri="{FF2B5EF4-FFF2-40B4-BE49-F238E27FC236}">
                <a16:creationId xmlns:a16="http://schemas.microsoft.com/office/drawing/2014/main" id="{E295A92D-D684-4674-ADBF-2A145DB1252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3074" name="Picture 2" descr="Dr. Joachim Fisahn">
            <a:extLst>
              <a:ext uri="{FF2B5EF4-FFF2-40B4-BE49-F238E27FC236}">
                <a16:creationId xmlns:a16="http://schemas.microsoft.com/office/drawing/2014/main" id="{0849C985-5163-4232-B574-B075D9C71D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4655" y="2182965"/>
            <a:ext cx="2343150" cy="156210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7F91B0E-3A84-4F4A-96F2-9B8AC2BC8E02}"/>
              </a:ext>
            </a:extLst>
          </p:cNvPr>
          <p:cNvSpPr/>
          <p:nvPr/>
        </p:nvSpPr>
        <p:spPr>
          <a:xfrm>
            <a:off x="2159268" y="4380469"/>
            <a:ext cx="5676362" cy="369332"/>
          </a:xfrm>
          <a:prstGeom prst="rect">
            <a:avLst/>
          </a:prstGeom>
        </p:spPr>
        <p:txBody>
          <a:bodyPr wrap="none">
            <a:spAutoFit/>
          </a:bodyPr>
          <a:lstStyle/>
          <a:p>
            <a:r>
              <a:rPr lang="en-US" dirty="0">
                <a:solidFill>
                  <a:srgbClr val="202124"/>
                </a:solidFill>
                <a:latin typeface="Google Sans"/>
              </a:rPr>
              <a:t>y </a:t>
            </a:r>
            <a:r>
              <a:rPr lang="en-US" dirty="0">
                <a:solidFill>
                  <a:srgbClr val="040C28"/>
                </a:solidFill>
                <a:latin typeface="Google Sans"/>
              </a:rPr>
              <a:t>$250 million</a:t>
            </a:r>
            <a:r>
              <a:rPr lang="en-US" dirty="0">
                <a:solidFill>
                  <a:srgbClr val="202124"/>
                </a:solidFill>
                <a:latin typeface="Google Sans"/>
              </a:rPr>
              <a:t>, a figure sourced from Celebrity Net Worth. </a:t>
            </a:r>
            <a:endParaRPr lang="en-US" dirty="0"/>
          </a:p>
        </p:txBody>
      </p:sp>
      <p:sp>
        <p:nvSpPr>
          <p:cNvPr id="22" name="TextBox 21">
            <a:extLst>
              <a:ext uri="{FF2B5EF4-FFF2-40B4-BE49-F238E27FC236}">
                <a16:creationId xmlns:a16="http://schemas.microsoft.com/office/drawing/2014/main" id="{4256DD45-9377-4DAB-B42E-6C9B6FF5215F}"/>
              </a:ext>
            </a:extLst>
          </p:cNvPr>
          <p:cNvSpPr txBox="1"/>
          <p:nvPr/>
        </p:nvSpPr>
        <p:spPr>
          <a:xfrm>
            <a:off x="2159268" y="3745065"/>
            <a:ext cx="2202847" cy="646331"/>
          </a:xfrm>
          <a:prstGeom prst="rect">
            <a:avLst/>
          </a:prstGeom>
          <a:noFill/>
        </p:spPr>
        <p:txBody>
          <a:bodyPr wrap="none" rtlCol="0">
            <a:spAutoFit/>
          </a:bodyPr>
          <a:lstStyle/>
          <a:p>
            <a:r>
              <a:rPr lang="en-US" dirty="0"/>
              <a:t>WSAM 500,000,000</a:t>
            </a:r>
          </a:p>
          <a:p>
            <a:r>
              <a:rPr lang="en-US" dirty="0"/>
              <a:t>250,000,000 joe </a:t>
            </a:r>
            <a:r>
              <a:rPr lang="en-US" dirty="0" err="1"/>
              <a:t>chan</a:t>
            </a:r>
            <a:endParaRPr lang="en-US" dirty="0"/>
          </a:p>
        </p:txBody>
      </p:sp>
      <p:cxnSp>
        <p:nvCxnSpPr>
          <p:cNvPr id="24" name="Straight Connector 23">
            <a:extLst>
              <a:ext uri="{FF2B5EF4-FFF2-40B4-BE49-F238E27FC236}">
                <a16:creationId xmlns:a16="http://schemas.microsoft.com/office/drawing/2014/main" id="{BD28451B-ED69-4E8C-B70D-E096FBB3EFAB}"/>
              </a:ext>
            </a:extLst>
          </p:cNvPr>
          <p:cNvCxnSpPr/>
          <p:nvPr/>
        </p:nvCxnSpPr>
        <p:spPr>
          <a:xfrm>
            <a:off x="1743919" y="3623287"/>
            <a:ext cx="7324925" cy="1311968"/>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4895FFB-408A-4DB9-991B-8521C2BA6733}"/>
              </a:ext>
            </a:extLst>
          </p:cNvPr>
          <p:cNvSpPr/>
          <p:nvPr/>
        </p:nvSpPr>
        <p:spPr>
          <a:xfrm>
            <a:off x="2159268" y="3831402"/>
            <a:ext cx="5670619" cy="98568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A773B207-9CD5-402B-804C-A43C85E6BB15}"/>
              </a:ext>
            </a:extLst>
          </p:cNvPr>
          <p:cNvCxnSpPr/>
          <p:nvPr/>
        </p:nvCxnSpPr>
        <p:spPr>
          <a:xfrm flipV="1">
            <a:off x="1578279" y="3831402"/>
            <a:ext cx="6526061" cy="918399"/>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AC93691-646A-43B2-9553-25343980E7CD}"/>
              </a:ext>
            </a:extLst>
          </p:cNvPr>
          <p:cNvSpPr/>
          <p:nvPr/>
        </p:nvSpPr>
        <p:spPr>
          <a:xfrm>
            <a:off x="7100888" y="2079933"/>
            <a:ext cx="888837" cy="122206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76D41C4-2720-46A1-83C3-0E50E0CF185E}"/>
              </a:ext>
            </a:extLst>
          </p:cNvPr>
          <p:cNvSpPr txBox="1"/>
          <p:nvPr/>
        </p:nvSpPr>
        <p:spPr>
          <a:xfrm>
            <a:off x="8743167" y="1714500"/>
            <a:ext cx="776175" cy="369332"/>
          </a:xfrm>
          <a:prstGeom prst="rect">
            <a:avLst/>
          </a:prstGeom>
          <a:noFill/>
        </p:spPr>
        <p:txBody>
          <a:bodyPr wrap="none" rtlCol="0">
            <a:spAutoFit/>
          </a:bodyPr>
          <a:lstStyle/>
          <a:p>
            <a:r>
              <a:rPr lang="en-US" dirty="0"/>
              <a:t>marx0</a:t>
            </a:r>
          </a:p>
        </p:txBody>
      </p:sp>
      <p:sp>
        <p:nvSpPr>
          <p:cNvPr id="30" name="TextBox 29">
            <a:extLst>
              <a:ext uri="{FF2B5EF4-FFF2-40B4-BE49-F238E27FC236}">
                <a16:creationId xmlns:a16="http://schemas.microsoft.com/office/drawing/2014/main" id="{C6CC2609-7FBE-4603-9ACE-A90B6C6DBD71}"/>
              </a:ext>
            </a:extLst>
          </p:cNvPr>
          <p:cNvSpPr txBox="1"/>
          <p:nvPr/>
        </p:nvSpPr>
        <p:spPr>
          <a:xfrm>
            <a:off x="8880953" y="964504"/>
            <a:ext cx="2158155" cy="923330"/>
          </a:xfrm>
          <a:prstGeom prst="rect">
            <a:avLst/>
          </a:prstGeom>
          <a:noFill/>
        </p:spPr>
        <p:txBody>
          <a:bodyPr wrap="none" rtlCol="0">
            <a:spAutoFit/>
          </a:bodyPr>
          <a:lstStyle/>
          <a:p>
            <a:r>
              <a:rPr lang="en-US" dirty="0" err="1"/>
              <a:t>nonPolicePolice</a:t>
            </a:r>
            <a:endParaRPr lang="en-US" dirty="0"/>
          </a:p>
          <a:p>
            <a:r>
              <a:rPr lang="en-US" dirty="0"/>
              <a:t>AND</a:t>
            </a:r>
          </a:p>
          <a:p>
            <a:r>
              <a:rPr lang="en-US" dirty="0" err="1"/>
              <a:t>nonPoliceLeiglsitston</a:t>
            </a:r>
            <a:endParaRPr lang="en-US" dirty="0"/>
          </a:p>
        </p:txBody>
      </p:sp>
      <p:pic>
        <p:nvPicPr>
          <p:cNvPr id="31" name="Picture 30">
            <a:extLst>
              <a:ext uri="{FF2B5EF4-FFF2-40B4-BE49-F238E27FC236}">
                <a16:creationId xmlns:a16="http://schemas.microsoft.com/office/drawing/2014/main" id="{605FA3B1-2299-44CF-AC6C-1053A1FA4752}"/>
              </a:ext>
            </a:extLst>
          </p:cNvPr>
          <p:cNvPicPr>
            <a:picLocks noChangeAspect="1"/>
          </p:cNvPicPr>
          <p:nvPr/>
        </p:nvPicPr>
        <p:blipFill>
          <a:blip r:embed="rId6"/>
          <a:stretch>
            <a:fillRect/>
          </a:stretch>
        </p:blipFill>
        <p:spPr>
          <a:xfrm>
            <a:off x="11338004" y="992252"/>
            <a:ext cx="638095" cy="1038095"/>
          </a:xfrm>
          <a:prstGeom prst="rect">
            <a:avLst/>
          </a:prstGeom>
        </p:spPr>
      </p:pic>
      <p:cxnSp>
        <p:nvCxnSpPr>
          <p:cNvPr id="33" name="Straight Arrow Connector 32">
            <a:extLst>
              <a:ext uri="{FF2B5EF4-FFF2-40B4-BE49-F238E27FC236}">
                <a16:creationId xmlns:a16="http://schemas.microsoft.com/office/drawing/2014/main" id="{C0FDCD06-BE4B-47D1-8952-2B65360149C4}"/>
              </a:ext>
            </a:extLst>
          </p:cNvPr>
          <p:cNvCxnSpPr>
            <a:stCxn id="30" idx="3"/>
          </p:cNvCxnSpPr>
          <p:nvPr/>
        </p:nvCxnSpPr>
        <p:spPr>
          <a:xfrm flipV="1">
            <a:off x="11039108" y="1143306"/>
            <a:ext cx="522415" cy="282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7B2E6DF-1F38-4328-950A-C11C50234966}"/>
              </a:ext>
            </a:extLst>
          </p:cNvPr>
          <p:cNvCxnSpPr/>
          <p:nvPr/>
        </p:nvCxnSpPr>
        <p:spPr>
          <a:xfrm>
            <a:off x="10759858" y="1397000"/>
            <a:ext cx="578146" cy="317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6537104-DF8C-4B4D-B42A-AD11665EB23B}"/>
              </a:ext>
            </a:extLst>
          </p:cNvPr>
          <p:cNvSpPr/>
          <p:nvPr/>
        </p:nvSpPr>
        <p:spPr>
          <a:xfrm>
            <a:off x="1340285" y="4935255"/>
            <a:ext cx="2367419" cy="6273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CHART</a:t>
            </a:r>
          </a:p>
        </p:txBody>
      </p:sp>
      <p:sp>
        <p:nvSpPr>
          <p:cNvPr id="37" name="Rectangle 36">
            <a:extLst>
              <a:ext uri="{FF2B5EF4-FFF2-40B4-BE49-F238E27FC236}">
                <a16:creationId xmlns:a16="http://schemas.microsoft.com/office/drawing/2014/main" id="{43AE98B0-5E58-410F-9EC1-C6AAAB7E2998}"/>
              </a:ext>
            </a:extLst>
          </p:cNvPr>
          <p:cNvSpPr/>
          <p:nvPr/>
        </p:nvSpPr>
        <p:spPr>
          <a:xfrm>
            <a:off x="1340285" y="5562600"/>
            <a:ext cx="2367419" cy="12075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74A99232-5379-46C9-B61D-93DCDBBA0345}"/>
              </a:ext>
            </a:extLst>
          </p:cNvPr>
          <p:cNvSpPr txBox="1"/>
          <p:nvPr/>
        </p:nvSpPr>
        <p:spPr>
          <a:xfrm>
            <a:off x="2058240" y="5767411"/>
            <a:ext cx="811119" cy="369332"/>
          </a:xfrm>
          <a:prstGeom prst="rect">
            <a:avLst/>
          </a:prstGeom>
          <a:noFill/>
        </p:spPr>
        <p:txBody>
          <a:bodyPr wrap="none" rtlCol="0">
            <a:spAutoFit/>
          </a:bodyPr>
          <a:lstStyle/>
          <a:p>
            <a:r>
              <a:rPr lang="en-US" strike="sngStrike" dirty="0"/>
              <a:t>repent</a:t>
            </a:r>
          </a:p>
        </p:txBody>
      </p:sp>
      <p:sp>
        <p:nvSpPr>
          <p:cNvPr id="39" name="TextBox 38">
            <a:extLst>
              <a:ext uri="{FF2B5EF4-FFF2-40B4-BE49-F238E27FC236}">
                <a16:creationId xmlns:a16="http://schemas.microsoft.com/office/drawing/2014/main" id="{0E907C6D-6369-401C-93CC-C2919EEB6795}"/>
              </a:ext>
            </a:extLst>
          </p:cNvPr>
          <p:cNvSpPr txBox="1"/>
          <p:nvPr/>
        </p:nvSpPr>
        <p:spPr>
          <a:xfrm>
            <a:off x="1314991" y="5482369"/>
            <a:ext cx="1486497" cy="369332"/>
          </a:xfrm>
          <a:prstGeom prst="rect">
            <a:avLst/>
          </a:prstGeom>
          <a:noFill/>
        </p:spPr>
        <p:txBody>
          <a:bodyPr wrap="none" rtlCol="0">
            <a:spAutoFit/>
          </a:bodyPr>
          <a:lstStyle/>
          <a:p>
            <a:r>
              <a:rPr lang="en-US" dirty="0" err="1"/>
              <a:t>nonPoceltTRX</a:t>
            </a:r>
            <a:endParaRPr lang="en-US" dirty="0"/>
          </a:p>
        </p:txBody>
      </p:sp>
      <p:cxnSp>
        <p:nvCxnSpPr>
          <p:cNvPr id="41" name="Straight Connector 40">
            <a:extLst>
              <a:ext uri="{FF2B5EF4-FFF2-40B4-BE49-F238E27FC236}">
                <a16:creationId xmlns:a16="http://schemas.microsoft.com/office/drawing/2014/main" id="{CB256027-D1D6-437F-A97D-269EEAFCE038}"/>
              </a:ext>
            </a:extLst>
          </p:cNvPr>
          <p:cNvCxnSpPr/>
          <p:nvPr/>
        </p:nvCxnSpPr>
        <p:spPr>
          <a:xfrm flipV="1">
            <a:off x="6705599" y="1714500"/>
            <a:ext cx="1574105" cy="2030565"/>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51E4EFF-E9B8-4C6B-B026-97DB90E50E05}"/>
              </a:ext>
            </a:extLst>
          </p:cNvPr>
          <p:cNvSpPr txBox="1"/>
          <p:nvPr/>
        </p:nvSpPr>
        <p:spPr>
          <a:xfrm>
            <a:off x="6797996" y="3277978"/>
            <a:ext cx="1846659" cy="369332"/>
          </a:xfrm>
          <a:prstGeom prst="rect">
            <a:avLst/>
          </a:prstGeom>
          <a:noFill/>
        </p:spPr>
        <p:txBody>
          <a:bodyPr wrap="none" rtlCol="0">
            <a:spAutoFit/>
          </a:bodyPr>
          <a:lstStyle/>
          <a:p>
            <a:r>
              <a:rPr lang="en-US" strike="sngStrike" dirty="0">
                <a:solidFill>
                  <a:srgbClr val="FF0000"/>
                </a:solidFill>
              </a:rPr>
              <a:t>&lt;&lt;wrong </a:t>
            </a:r>
            <a:r>
              <a:rPr lang="en-US" strike="sngStrike" dirty="0" err="1">
                <a:solidFill>
                  <a:srgbClr val="FF0000"/>
                </a:solidFill>
              </a:rPr>
              <a:t>smufs</a:t>
            </a:r>
            <a:r>
              <a:rPr lang="en-US" strike="sngStrike" dirty="0">
                <a:solidFill>
                  <a:srgbClr val="FF0000"/>
                </a:solidFill>
              </a:rPr>
              <a:t>&gt;&gt;</a:t>
            </a:r>
          </a:p>
        </p:txBody>
      </p:sp>
      <p:cxnSp>
        <p:nvCxnSpPr>
          <p:cNvPr id="44" name="Straight Connector 43">
            <a:extLst>
              <a:ext uri="{FF2B5EF4-FFF2-40B4-BE49-F238E27FC236}">
                <a16:creationId xmlns:a16="http://schemas.microsoft.com/office/drawing/2014/main" id="{398D5ED2-1813-4193-AD8B-F926092F39D3}"/>
              </a:ext>
            </a:extLst>
          </p:cNvPr>
          <p:cNvCxnSpPr/>
          <p:nvPr/>
        </p:nvCxnSpPr>
        <p:spPr>
          <a:xfrm flipV="1">
            <a:off x="9294312" y="2182965"/>
            <a:ext cx="1102291" cy="2000728"/>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0ABD9ED-2D25-4851-9DA5-C43A38062B9E}"/>
              </a:ext>
            </a:extLst>
          </p:cNvPr>
          <p:cNvSpPr txBox="1"/>
          <p:nvPr/>
        </p:nvSpPr>
        <p:spPr>
          <a:xfrm>
            <a:off x="4741823" y="3514911"/>
            <a:ext cx="4537524" cy="369332"/>
          </a:xfrm>
          <a:prstGeom prst="rect">
            <a:avLst/>
          </a:prstGeom>
          <a:noFill/>
        </p:spPr>
        <p:txBody>
          <a:bodyPr wrap="none" rtlCol="0">
            <a:spAutoFit/>
          </a:bodyPr>
          <a:lstStyle/>
          <a:p>
            <a:r>
              <a:rPr lang="en-US" dirty="0"/>
              <a:t>He has police docs 2010 from </a:t>
            </a:r>
            <a:r>
              <a:rPr lang="en-US" dirty="0" err="1"/>
              <a:t>VIRIGNIA,smuffs</a:t>
            </a:r>
            <a:endParaRPr lang="en-US" dirty="0"/>
          </a:p>
        </p:txBody>
      </p:sp>
      <p:pic>
        <p:nvPicPr>
          <p:cNvPr id="47" name="Picture 46">
            <a:extLst>
              <a:ext uri="{FF2B5EF4-FFF2-40B4-BE49-F238E27FC236}">
                <a16:creationId xmlns:a16="http://schemas.microsoft.com/office/drawing/2014/main" id="{A65C96F6-E286-41D3-93B9-9E8E22AB55E1}"/>
              </a:ext>
            </a:extLst>
          </p:cNvPr>
          <p:cNvPicPr>
            <a:picLocks noChangeAspect="1"/>
          </p:cNvPicPr>
          <p:nvPr/>
        </p:nvPicPr>
        <p:blipFill>
          <a:blip r:embed="rId7"/>
          <a:stretch>
            <a:fillRect/>
          </a:stretch>
        </p:blipFill>
        <p:spPr>
          <a:xfrm>
            <a:off x="3960408" y="4836138"/>
            <a:ext cx="353442" cy="374649"/>
          </a:xfrm>
          <a:prstGeom prst="rect">
            <a:avLst/>
          </a:prstGeom>
        </p:spPr>
      </p:pic>
      <p:sp>
        <p:nvSpPr>
          <p:cNvPr id="52" name="Rectangle 51">
            <a:extLst>
              <a:ext uri="{FF2B5EF4-FFF2-40B4-BE49-F238E27FC236}">
                <a16:creationId xmlns:a16="http://schemas.microsoft.com/office/drawing/2014/main" id="{0DD42463-48AF-4FDE-A831-4F272F5689A7}"/>
              </a:ext>
            </a:extLst>
          </p:cNvPr>
          <p:cNvSpPr/>
          <p:nvPr/>
        </p:nvSpPr>
        <p:spPr>
          <a:xfrm>
            <a:off x="215901" y="1143306"/>
            <a:ext cx="11859189" cy="571469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D9CAE029-E355-482D-946A-2869C0BFF1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04385" y="776007"/>
            <a:ext cx="1847850" cy="2466975"/>
          </a:xfrm>
          <a:prstGeom prst="rect">
            <a:avLst/>
          </a:prstGeom>
        </p:spPr>
      </p:pic>
      <p:pic>
        <p:nvPicPr>
          <p:cNvPr id="53" name="Picture 52">
            <a:extLst>
              <a:ext uri="{FF2B5EF4-FFF2-40B4-BE49-F238E27FC236}">
                <a16:creationId xmlns:a16="http://schemas.microsoft.com/office/drawing/2014/main" id="{C894296D-7E9A-4D3D-A288-BB3C9C931A8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024" y="784501"/>
            <a:ext cx="1962150" cy="1104900"/>
          </a:xfrm>
          <a:prstGeom prst="rect">
            <a:avLst/>
          </a:prstGeom>
        </p:spPr>
      </p:pic>
      <p:sp>
        <p:nvSpPr>
          <p:cNvPr id="55" name="Rectangle 54">
            <a:extLst>
              <a:ext uri="{FF2B5EF4-FFF2-40B4-BE49-F238E27FC236}">
                <a16:creationId xmlns:a16="http://schemas.microsoft.com/office/drawing/2014/main" id="{C896CB52-6FCC-4AE8-BD01-EAA025358D4B}"/>
              </a:ext>
            </a:extLst>
          </p:cNvPr>
          <p:cNvSpPr/>
          <p:nvPr/>
        </p:nvSpPr>
        <p:spPr>
          <a:xfrm>
            <a:off x="2174746" y="721257"/>
            <a:ext cx="1785662" cy="235275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E1CE5FD4-CEA6-4C2D-B6A5-44260CAA63D0}"/>
              </a:ext>
            </a:extLst>
          </p:cNvPr>
          <p:cNvCxnSpPr/>
          <p:nvPr/>
        </p:nvCxnSpPr>
        <p:spPr>
          <a:xfrm flipV="1">
            <a:off x="1340285" y="992252"/>
            <a:ext cx="2711950" cy="1843635"/>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E147A5F-6564-44C7-A7FE-00CC3B56B81F}"/>
              </a:ext>
            </a:extLst>
          </p:cNvPr>
          <p:cNvCxnSpPr/>
          <p:nvPr/>
        </p:nvCxnSpPr>
        <p:spPr>
          <a:xfrm>
            <a:off x="3792902" y="4749801"/>
            <a:ext cx="2258648" cy="2312655"/>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3BE72FC-393F-4CFB-AA14-4E75DD8D32B8}"/>
              </a:ext>
            </a:extLst>
          </p:cNvPr>
          <p:cNvSpPr txBox="1"/>
          <p:nvPr/>
        </p:nvSpPr>
        <p:spPr>
          <a:xfrm>
            <a:off x="8826370" y="5294060"/>
            <a:ext cx="2531719" cy="369332"/>
          </a:xfrm>
          <a:prstGeom prst="rect">
            <a:avLst/>
          </a:prstGeom>
          <a:noFill/>
        </p:spPr>
        <p:txBody>
          <a:bodyPr wrap="none" rtlCol="0">
            <a:spAutoFit/>
          </a:bodyPr>
          <a:lstStyle/>
          <a:p>
            <a:r>
              <a:rPr lang="en-US" dirty="0"/>
              <a:t>KOCHEMAN 2015 Dec TV</a:t>
            </a:r>
          </a:p>
        </p:txBody>
      </p:sp>
      <p:pic>
        <p:nvPicPr>
          <p:cNvPr id="60" name="Picture 59">
            <a:extLst>
              <a:ext uri="{FF2B5EF4-FFF2-40B4-BE49-F238E27FC236}">
                <a16:creationId xmlns:a16="http://schemas.microsoft.com/office/drawing/2014/main" id="{859AA25C-18E0-4C80-8AD5-9BA47A1D8326}"/>
              </a:ext>
            </a:extLst>
          </p:cNvPr>
          <p:cNvPicPr>
            <a:picLocks noChangeAspect="1"/>
          </p:cNvPicPr>
          <p:nvPr/>
        </p:nvPicPr>
        <p:blipFill>
          <a:blip r:embed="rId10"/>
          <a:stretch>
            <a:fillRect/>
          </a:stretch>
        </p:blipFill>
        <p:spPr>
          <a:xfrm>
            <a:off x="8935563" y="3493649"/>
            <a:ext cx="2899372" cy="1649852"/>
          </a:xfrm>
          <a:prstGeom prst="rect">
            <a:avLst/>
          </a:prstGeom>
        </p:spPr>
      </p:pic>
      <p:pic>
        <p:nvPicPr>
          <p:cNvPr id="63" name="Picture 62">
            <a:extLst>
              <a:ext uri="{FF2B5EF4-FFF2-40B4-BE49-F238E27FC236}">
                <a16:creationId xmlns:a16="http://schemas.microsoft.com/office/drawing/2014/main" id="{CB966ADD-FDC2-435F-8543-D5EE2EAB671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77009" y="5843061"/>
            <a:ext cx="876300" cy="876300"/>
          </a:xfrm>
          <a:prstGeom prst="rect">
            <a:avLst/>
          </a:prstGeom>
        </p:spPr>
      </p:pic>
    </p:spTree>
    <p:extLst>
      <p:ext uri="{BB962C8B-B14F-4D97-AF65-F5344CB8AC3E}">
        <p14:creationId xmlns:p14="http://schemas.microsoft.com/office/powerpoint/2010/main" val="22314417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AB3B4A-DC54-4A86-A14F-EEB6EE3C1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8770" y="1119253"/>
            <a:ext cx="2638425" cy="1733550"/>
          </a:xfrm>
          <a:prstGeom prst="rect">
            <a:avLst/>
          </a:prstGeom>
        </p:spPr>
      </p:pic>
      <p:sp>
        <p:nvSpPr>
          <p:cNvPr id="6" name="Rectangle 5">
            <a:extLst>
              <a:ext uri="{FF2B5EF4-FFF2-40B4-BE49-F238E27FC236}">
                <a16:creationId xmlns:a16="http://schemas.microsoft.com/office/drawing/2014/main" id="{003C5C64-88F1-4082-83C1-3A57AE24C6D8}"/>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7" name="Rectangle 6">
            <a:extLst>
              <a:ext uri="{FF2B5EF4-FFF2-40B4-BE49-F238E27FC236}">
                <a16:creationId xmlns:a16="http://schemas.microsoft.com/office/drawing/2014/main" id="{89CB7E6B-CB85-48BC-B8CB-C6AEC384E30A}"/>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8" name="Picture 7">
            <a:extLst>
              <a:ext uri="{FF2B5EF4-FFF2-40B4-BE49-F238E27FC236}">
                <a16:creationId xmlns:a16="http://schemas.microsoft.com/office/drawing/2014/main" id="{35E9EDBC-D520-4C7F-964E-A7420F79B53A}"/>
              </a:ext>
            </a:extLst>
          </p:cNvPr>
          <p:cNvPicPr>
            <a:picLocks noChangeAspect="1"/>
          </p:cNvPicPr>
          <p:nvPr/>
        </p:nvPicPr>
        <p:blipFill>
          <a:blip r:embed="rId3"/>
          <a:stretch>
            <a:fillRect/>
          </a:stretch>
        </p:blipFill>
        <p:spPr>
          <a:xfrm>
            <a:off x="4600348" y="1397000"/>
            <a:ext cx="6631057" cy="3766551"/>
          </a:xfrm>
          <a:prstGeom prst="rect">
            <a:avLst/>
          </a:prstGeom>
        </p:spPr>
      </p:pic>
      <p:sp>
        <p:nvSpPr>
          <p:cNvPr id="9" name="Rectangle 8">
            <a:extLst>
              <a:ext uri="{FF2B5EF4-FFF2-40B4-BE49-F238E27FC236}">
                <a16:creationId xmlns:a16="http://schemas.microsoft.com/office/drawing/2014/main" id="{BBA9589C-232B-4C99-8C3D-C38EEC554EE1}"/>
              </a:ext>
            </a:extLst>
          </p:cNvPr>
          <p:cNvSpPr/>
          <p:nvPr/>
        </p:nvSpPr>
        <p:spPr>
          <a:xfrm>
            <a:off x="760675" y="2949909"/>
            <a:ext cx="3515450" cy="3785652"/>
          </a:xfrm>
          <a:prstGeom prst="rect">
            <a:avLst/>
          </a:prstGeom>
        </p:spPr>
        <p:txBody>
          <a:bodyPr wrap="square">
            <a:spAutoFit/>
          </a:bodyPr>
          <a:lstStyle/>
          <a:p>
            <a:r>
              <a:rPr lang="en-US" sz="1600" dirty="0">
                <a:solidFill>
                  <a:srgbClr val="333333"/>
                </a:solidFill>
                <a:latin typeface="Roboto"/>
              </a:rPr>
              <a:t>Today, in Afghanistan, a girl will be born. Her mother will hold her and feed her, comfort her and care for her just as any mother would anywhere in the world. In these most basic acts of human nature, humanity knows no divisions. But to be born a girl in today’s Afghanistan is to begin life centuries away from the prosperity that one small part of humanity has achieved. It is to live under conditions that many of us in this hall would consider inhuman. Truly, it is as if it were a tale of two planets.</a:t>
            </a:r>
            <a:endParaRPr lang="en-US" sz="1600" dirty="0"/>
          </a:p>
        </p:txBody>
      </p:sp>
      <p:cxnSp>
        <p:nvCxnSpPr>
          <p:cNvPr id="11" name="Straight Connector 10">
            <a:extLst>
              <a:ext uri="{FF2B5EF4-FFF2-40B4-BE49-F238E27FC236}">
                <a16:creationId xmlns:a16="http://schemas.microsoft.com/office/drawing/2014/main" id="{A67D6FD3-87F8-44C6-B6B6-F567571A8222}"/>
              </a:ext>
            </a:extLst>
          </p:cNvPr>
          <p:cNvCxnSpPr/>
          <p:nvPr/>
        </p:nvCxnSpPr>
        <p:spPr>
          <a:xfrm flipV="1">
            <a:off x="9156526" y="2642992"/>
            <a:ext cx="1653436" cy="463463"/>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89DBC7D-2378-47E0-9B61-0138F7C7800D}"/>
              </a:ext>
            </a:extLst>
          </p:cNvPr>
          <p:cNvSpPr txBox="1"/>
          <p:nvPr/>
        </p:nvSpPr>
        <p:spPr>
          <a:xfrm>
            <a:off x="4600348" y="5511452"/>
            <a:ext cx="5293565" cy="369332"/>
          </a:xfrm>
          <a:prstGeom prst="rect">
            <a:avLst/>
          </a:prstGeom>
          <a:noFill/>
        </p:spPr>
        <p:txBody>
          <a:bodyPr wrap="none" rtlCol="0">
            <a:spAutoFit/>
          </a:bodyPr>
          <a:lstStyle/>
          <a:p>
            <a:r>
              <a:rPr lang="en-US" strike="sngStrike" dirty="0"/>
              <a:t>$25 </a:t>
            </a:r>
            <a:r>
              <a:rPr lang="en-US" strike="sngStrike" dirty="0" err="1"/>
              <a:t>Afracin</a:t>
            </a:r>
            <a:r>
              <a:rPr lang="en-US" strike="sngStrike" dirty="0"/>
              <a:t> / per </a:t>
            </a:r>
            <a:r>
              <a:rPr lang="en-US" strike="sngStrike" dirty="0" err="1"/>
              <a:t>housr</a:t>
            </a:r>
            <a:r>
              <a:rPr lang="en-US" strike="sngStrike" dirty="0"/>
              <a:t> Dr </a:t>
            </a:r>
            <a:r>
              <a:rPr lang="en-US" strike="sngStrike" dirty="0" err="1"/>
              <a:t>Dr</a:t>
            </a:r>
            <a:r>
              <a:rPr lang="en-US" strike="sngStrike" dirty="0"/>
              <a:t>. Prof. </a:t>
            </a:r>
            <a:r>
              <a:rPr lang="en-US" strike="sngStrike" dirty="0" err="1"/>
              <a:t>Meie</a:t>
            </a:r>
            <a:r>
              <a:rPr lang="en-US" strike="sngStrike" dirty="0"/>
              <a:t> 25/c per hour.</a:t>
            </a:r>
          </a:p>
        </p:txBody>
      </p:sp>
    </p:spTree>
    <p:extLst>
      <p:ext uri="{BB962C8B-B14F-4D97-AF65-F5344CB8AC3E}">
        <p14:creationId xmlns:p14="http://schemas.microsoft.com/office/powerpoint/2010/main" val="4032369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9DC8EE88-F9FF-4D34-9390-86950A4FF92F}"/>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7" name="AutoShape 2" descr="3-Zimmer Wohnung zu vermieten, Rudolf-Diesel-Str. 10, 76351 Linkenheim,  Linkenheim-Hochstetten | Mapio.net">
            <a:extLst>
              <a:ext uri="{FF2B5EF4-FFF2-40B4-BE49-F238E27FC236}">
                <a16:creationId xmlns:a16="http://schemas.microsoft.com/office/drawing/2014/main" id="{B0BABF1A-9296-4C5B-8566-B0B59D2A44F6}"/>
              </a:ext>
            </a:extLst>
          </p:cNvPr>
          <p:cNvSpPr>
            <a:spLocks noChangeAspect="1" noChangeArrowheads="1"/>
          </p:cNvSpPr>
          <p:nvPr/>
        </p:nvSpPr>
        <p:spPr bwMode="auto">
          <a:xfrm>
            <a:off x="155575" y="-769938"/>
            <a:ext cx="2857500" cy="1609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AF43B567-F62E-446E-B443-C6A4D94E6312}"/>
              </a:ext>
            </a:extLst>
          </p:cNvPr>
          <p:cNvPicPr>
            <a:picLocks noChangeAspect="1"/>
          </p:cNvPicPr>
          <p:nvPr/>
        </p:nvPicPr>
        <p:blipFill>
          <a:blip r:embed="rId2"/>
          <a:stretch>
            <a:fillRect/>
          </a:stretch>
        </p:blipFill>
        <p:spPr>
          <a:xfrm>
            <a:off x="1069401" y="1351205"/>
            <a:ext cx="457125" cy="594263"/>
          </a:xfrm>
          <a:prstGeom prst="rect">
            <a:avLst/>
          </a:prstGeom>
        </p:spPr>
      </p:pic>
      <p:pic>
        <p:nvPicPr>
          <p:cNvPr id="13" name="Picture 12">
            <a:extLst>
              <a:ext uri="{FF2B5EF4-FFF2-40B4-BE49-F238E27FC236}">
                <a16:creationId xmlns:a16="http://schemas.microsoft.com/office/drawing/2014/main" id="{9DD945B9-3813-4E38-9A00-B51A29CF316B}"/>
              </a:ext>
            </a:extLst>
          </p:cNvPr>
          <p:cNvPicPr>
            <a:picLocks noChangeAspect="1"/>
          </p:cNvPicPr>
          <p:nvPr/>
        </p:nvPicPr>
        <p:blipFill>
          <a:blip r:embed="rId2"/>
          <a:stretch>
            <a:fillRect/>
          </a:stretch>
        </p:blipFill>
        <p:spPr>
          <a:xfrm>
            <a:off x="1158065" y="2178116"/>
            <a:ext cx="457125" cy="594263"/>
          </a:xfrm>
          <a:prstGeom prst="rect">
            <a:avLst/>
          </a:prstGeom>
        </p:spPr>
      </p:pic>
      <p:pic>
        <p:nvPicPr>
          <p:cNvPr id="14" name="Picture 13">
            <a:extLst>
              <a:ext uri="{FF2B5EF4-FFF2-40B4-BE49-F238E27FC236}">
                <a16:creationId xmlns:a16="http://schemas.microsoft.com/office/drawing/2014/main" id="{F84D8BEE-070C-43CC-8998-619006B25670}"/>
              </a:ext>
            </a:extLst>
          </p:cNvPr>
          <p:cNvPicPr>
            <a:picLocks noChangeAspect="1"/>
          </p:cNvPicPr>
          <p:nvPr/>
        </p:nvPicPr>
        <p:blipFill>
          <a:blip r:embed="rId2"/>
          <a:stretch>
            <a:fillRect/>
          </a:stretch>
        </p:blipFill>
        <p:spPr>
          <a:xfrm>
            <a:off x="1158065" y="2985060"/>
            <a:ext cx="457125" cy="594263"/>
          </a:xfrm>
          <a:prstGeom prst="rect">
            <a:avLst/>
          </a:prstGeom>
        </p:spPr>
      </p:pic>
      <p:sp>
        <p:nvSpPr>
          <p:cNvPr id="15" name="Rectangle 14">
            <a:extLst>
              <a:ext uri="{FF2B5EF4-FFF2-40B4-BE49-F238E27FC236}">
                <a16:creationId xmlns:a16="http://schemas.microsoft.com/office/drawing/2014/main" id="{89A0C2B6-3CDE-4805-ABD2-4C69F839B820}"/>
              </a:ext>
            </a:extLst>
          </p:cNvPr>
          <p:cNvSpPr/>
          <p:nvPr/>
        </p:nvSpPr>
        <p:spPr>
          <a:xfrm>
            <a:off x="1069400" y="1364827"/>
            <a:ext cx="457125" cy="5806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F2AE314-E3DD-4125-A00E-706E77258022}"/>
              </a:ext>
            </a:extLst>
          </p:cNvPr>
          <p:cNvSpPr/>
          <p:nvPr/>
        </p:nvSpPr>
        <p:spPr>
          <a:xfrm>
            <a:off x="1158064" y="2220378"/>
            <a:ext cx="457125" cy="5806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C83E112-6AB2-497E-9748-BFAC336EAF0C}"/>
              </a:ext>
            </a:extLst>
          </p:cNvPr>
          <p:cNvSpPr/>
          <p:nvPr/>
        </p:nvSpPr>
        <p:spPr>
          <a:xfrm>
            <a:off x="1104081" y="3026241"/>
            <a:ext cx="457125" cy="5806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9CCF3F7-7C51-43A5-A12B-5B2E9D1B740D}"/>
              </a:ext>
            </a:extLst>
          </p:cNvPr>
          <p:cNvSpPr/>
          <p:nvPr/>
        </p:nvSpPr>
        <p:spPr>
          <a:xfrm>
            <a:off x="1786051" y="1405849"/>
            <a:ext cx="902208" cy="491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C83FC2F7-6DE6-4159-A231-586ED2856193}"/>
              </a:ext>
            </a:extLst>
          </p:cNvPr>
          <p:cNvSpPr/>
          <p:nvPr/>
        </p:nvSpPr>
        <p:spPr>
          <a:xfrm flipV="1">
            <a:off x="1786050" y="1406870"/>
            <a:ext cx="902208" cy="29768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C4AC17F-68EF-48F3-B4AE-860335400470}"/>
              </a:ext>
            </a:extLst>
          </p:cNvPr>
          <p:cNvSpPr/>
          <p:nvPr/>
        </p:nvSpPr>
        <p:spPr>
          <a:xfrm>
            <a:off x="1874716" y="2276332"/>
            <a:ext cx="902208" cy="491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F9065BCA-2F22-4805-84B8-9F947827221E}"/>
              </a:ext>
            </a:extLst>
          </p:cNvPr>
          <p:cNvSpPr/>
          <p:nvPr/>
        </p:nvSpPr>
        <p:spPr>
          <a:xfrm flipV="1">
            <a:off x="1874715" y="2277353"/>
            <a:ext cx="902208" cy="29768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44B51C-1673-4DEA-94B8-667EE138B28C}"/>
              </a:ext>
            </a:extLst>
          </p:cNvPr>
          <p:cNvSpPr/>
          <p:nvPr/>
        </p:nvSpPr>
        <p:spPr>
          <a:xfrm>
            <a:off x="1874716" y="3071969"/>
            <a:ext cx="902208" cy="491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1EEDFB30-8799-4433-BBBF-2AA328996723}"/>
              </a:ext>
            </a:extLst>
          </p:cNvPr>
          <p:cNvSpPr/>
          <p:nvPr/>
        </p:nvSpPr>
        <p:spPr>
          <a:xfrm flipV="1">
            <a:off x="1874715" y="3072990"/>
            <a:ext cx="902208" cy="29768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9C7BB502-FF9D-46EA-8614-9AC5CE60E062}"/>
              </a:ext>
            </a:extLst>
          </p:cNvPr>
          <p:cNvCxnSpPr/>
          <p:nvPr/>
        </p:nvCxnSpPr>
        <p:spPr>
          <a:xfrm flipV="1">
            <a:off x="1874715" y="2985060"/>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60FCE6-68A4-4E03-AEAF-9FA85060A4F1}"/>
              </a:ext>
            </a:extLst>
          </p:cNvPr>
          <p:cNvCxnSpPr/>
          <p:nvPr/>
        </p:nvCxnSpPr>
        <p:spPr>
          <a:xfrm flipV="1">
            <a:off x="1874714" y="2086910"/>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3EF4F5-0B71-4CB9-9B76-D48CD4488BDA}"/>
              </a:ext>
            </a:extLst>
          </p:cNvPr>
          <p:cNvCxnSpPr/>
          <p:nvPr/>
        </p:nvCxnSpPr>
        <p:spPr>
          <a:xfrm flipV="1">
            <a:off x="1786049" y="1179345"/>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6FD5A57-7C44-47AA-BCF7-CEE56055FAC1}"/>
              </a:ext>
            </a:extLst>
          </p:cNvPr>
          <p:cNvCxnSpPr/>
          <p:nvPr/>
        </p:nvCxnSpPr>
        <p:spPr>
          <a:xfrm>
            <a:off x="280416" y="2025922"/>
            <a:ext cx="112897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8C6BE6C-9AF8-4926-8695-686C4A481FAC}"/>
              </a:ext>
            </a:extLst>
          </p:cNvPr>
          <p:cNvCxnSpPr/>
          <p:nvPr/>
        </p:nvCxnSpPr>
        <p:spPr>
          <a:xfrm>
            <a:off x="155575" y="2868186"/>
            <a:ext cx="112897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EE0A341-EEE7-4A93-8D9E-F5F53242C75B}"/>
              </a:ext>
            </a:extLst>
          </p:cNvPr>
          <p:cNvCxnSpPr/>
          <p:nvPr/>
        </p:nvCxnSpPr>
        <p:spPr>
          <a:xfrm flipV="1">
            <a:off x="1836562" y="4149028"/>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DE7281D-E4E0-4FEA-8228-89F0401990EE}"/>
              </a:ext>
            </a:extLst>
          </p:cNvPr>
          <p:cNvCxnSpPr/>
          <p:nvPr/>
        </p:nvCxnSpPr>
        <p:spPr>
          <a:xfrm>
            <a:off x="302003" y="4651101"/>
            <a:ext cx="112897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3B9D519-EF59-46D1-B793-A488B48724D2}"/>
              </a:ext>
            </a:extLst>
          </p:cNvPr>
          <p:cNvCxnSpPr/>
          <p:nvPr/>
        </p:nvCxnSpPr>
        <p:spPr>
          <a:xfrm>
            <a:off x="374902" y="5159636"/>
            <a:ext cx="11289792"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4FDE414-56EF-4606-B661-FFD98D1EB8C8}"/>
              </a:ext>
            </a:extLst>
          </p:cNvPr>
          <p:cNvSpPr txBox="1"/>
          <p:nvPr/>
        </p:nvSpPr>
        <p:spPr>
          <a:xfrm>
            <a:off x="3013075" y="1584960"/>
            <a:ext cx="3356496" cy="369332"/>
          </a:xfrm>
          <a:prstGeom prst="rect">
            <a:avLst/>
          </a:prstGeom>
          <a:noFill/>
        </p:spPr>
        <p:txBody>
          <a:bodyPr wrap="none" rtlCol="0">
            <a:spAutoFit/>
          </a:bodyPr>
          <a:lstStyle/>
          <a:p>
            <a:r>
              <a:rPr lang="en-US" dirty="0"/>
              <a:t>Select * from v2:FBI:KIDNAPPING </a:t>
            </a:r>
          </a:p>
        </p:txBody>
      </p:sp>
      <p:sp>
        <p:nvSpPr>
          <p:cNvPr id="53" name="TextBox 52">
            <a:extLst>
              <a:ext uri="{FF2B5EF4-FFF2-40B4-BE49-F238E27FC236}">
                <a16:creationId xmlns:a16="http://schemas.microsoft.com/office/drawing/2014/main" id="{23C3253D-9D90-4237-A42C-D95EDD4F85E3}"/>
              </a:ext>
            </a:extLst>
          </p:cNvPr>
          <p:cNvSpPr txBox="1"/>
          <p:nvPr/>
        </p:nvSpPr>
        <p:spPr>
          <a:xfrm>
            <a:off x="7721089" y="1278347"/>
            <a:ext cx="820417" cy="369332"/>
          </a:xfrm>
          <a:prstGeom prst="rect">
            <a:avLst/>
          </a:prstGeom>
          <a:solidFill>
            <a:schemeClr val="accent1"/>
          </a:solidFill>
        </p:spPr>
        <p:txBody>
          <a:bodyPr wrap="none" rtlCol="0">
            <a:spAutoFit/>
          </a:bodyPr>
          <a:lstStyle/>
          <a:p>
            <a:r>
              <a:rPr lang="en-US" dirty="0">
                <a:solidFill>
                  <a:schemeClr val="bg1"/>
                </a:solidFill>
              </a:rPr>
              <a:t>CHART</a:t>
            </a:r>
          </a:p>
        </p:txBody>
      </p:sp>
      <p:sp>
        <p:nvSpPr>
          <p:cNvPr id="54" name="TextBox 53">
            <a:extLst>
              <a:ext uri="{FF2B5EF4-FFF2-40B4-BE49-F238E27FC236}">
                <a16:creationId xmlns:a16="http://schemas.microsoft.com/office/drawing/2014/main" id="{02A340CB-4A6B-4CA4-9264-D4762E31177B}"/>
              </a:ext>
            </a:extLst>
          </p:cNvPr>
          <p:cNvSpPr txBox="1"/>
          <p:nvPr/>
        </p:nvSpPr>
        <p:spPr>
          <a:xfrm>
            <a:off x="7721089" y="1627148"/>
            <a:ext cx="681597" cy="369332"/>
          </a:xfrm>
          <a:prstGeom prst="rect">
            <a:avLst/>
          </a:prstGeom>
          <a:noFill/>
        </p:spPr>
        <p:txBody>
          <a:bodyPr wrap="none" rtlCol="0">
            <a:spAutoFit/>
          </a:bodyPr>
          <a:lstStyle/>
          <a:p>
            <a:r>
              <a:rPr lang="en-US" sz="900" dirty="0"/>
              <a:t>2015-2023</a:t>
            </a:r>
          </a:p>
          <a:p>
            <a:r>
              <a:rPr lang="en-US" sz="900" dirty="0"/>
              <a:t>2011-2015</a:t>
            </a:r>
          </a:p>
        </p:txBody>
      </p:sp>
      <p:sp>
        <p:nvSpPr>
          <p:cNvPr id="55" name="TextBox 54">
            <a:extLst>
              <a:ext uri="{FF2B5EF4-FFF2-40B4-BE49-F238E27FC236}">
                <a16:creationId xmlns:a16="http://schemas.microsoft.com/office/drawing/2014/main" id="{EDAFA96A-9F78-46F2-80FB-44FE5330E6C1}"/>
              </a:ext>
            </a:extLst>
          </p:cNvPr>
          <p:cNvSpPr txBox="1"/>
          <p:nvPr/>
        </p:nvSpPr>
        <p:spPr>
          <a:xfrm>
            <a:off x="3013075" y="2366018"/>
            <a:ext cx="3986091" cy="369332"/>
          </a:xfrm>
          <a:prstGeom prst="rect">
            <a:avLst/>
          </a:prstGeom>
          <a:noFill/>
        </p:spPr>
        <p:txBody>
          <a:bodyPr wrap="none" rtlCol="0">
            <a:spAutoFit/>
          </a:bodyPr>
          <a:lstStyle/>
          <a:p>
            <a:r>
              <a:rPr lang="en-US" dirty="0"/>
              <a:t>Select * from INTETUTP.CPVA.§187.PREA</a:t>
            </a:r>
          </a:p>
        </p:txBody>
      </p:sp>
      <p:sp>
        <p:nvSpPr>
          <p:cNvPr id="56" name="TextBox 55">
            <a:extLst>
              <a:ext uri="{FF2B5EF4-FFF2-40B4-BE49-F238E27FC236}">
                <a16:creationId xmlns:a16="http://schemas.microsoft.com/office/drawing/2014/main" id="{0B97D5E1-E0EC-4F5F-B10A-65F725EB6D29}"/>
              </a:ext>
            </a:extLst>
          </p:cNvPr>
          <p:cNvSpPr txBox="1"/>
          <p:nvPr/>
        </p:nvSpPr>
        <p:spPr>
          <a:xfrm>
            <a:off x="7721089" y="2069206"/>
            <a:ext cx="820417" cy="369332"/>
          </a:xfrm>
          <a:prstGeom prst="rect">
            <a:avLst/>
          </a:prstGeom>
          <a:solidFill>
            <a:schemeClr val="accent1"/>
          </a:solidFill>
        </p:spPr>
        <p:txBody>
          <a:bodyPr wrap="none" rtlCol="0">
            <a:spAutoFit/>
          </a:bodyPr>
          <a:lstStyle/>
          <a:p>
            <a:r>
              <a:rPr lang="en-US" dirty="0">
                <a:solidFill>
                  <a:schemeClr val="bg1"/>
                </a:solidFill>
              </a:rPr>
              <a:t>CHART</a:t>
            </a:r>
          </a:p>
        </p:txBody>
      </p:sp>
      <p:sp>
        <p:nvSpPr>
          <p:cNvPr id="57" name="Rectangle 56">
            <a:extLst>
              <a:ext uri="{FF2B5EF4-FFF2-40B4-BE49-F238E27FC236}">
                <a16:creationId xmlns:a16="http://schemas.microsoft.com/office/drawing/2014/main" id="{C5FAF835-C26B-4B67-BC99-3E8B6F0772AC}"/>
              </a:ext>
            </a:extLst>
          </p:cNvPr>
          <p:cNvSpPr/>
          <p:nvPr/>
        </p:nvSpPr>
        <p:spPr>
          <a:xfrm>
            <a:off x="7721089" y="2415738"/>
            <a:ext cx="901209" cy="215444"/>
          </a:xfrm>
          <a:prstGeom prst="rect">
            <a:avLst/>
          </a:prstGeom>
        </p:spPr>
        <p:txBody>
          <a:bodyPr wrap="none">
            <a:spAutoFit/>
          </a:bodyPr>
          <a:lstStyle/>
          <a:p>
            <a:r>
              <a:rPr lang="en-US" sz="800" dirty="0" err="1"/>
              <a:t>nonPoliTRXLoical</a:t>
            </a:r>
            <a:endParaRPr lang="en-US" sz="800" dirty="0"/>
          </a:p>
        </p:txBody>
      </p:sp>
      <p:sp>
        <p:nvSpPr>
          <p:cNvPr id="58" name="Rectangle 57">
            <a:extLst>
              <a:ext uri="{FF2B5EF4-FFF2-40B4-BE49-F238E27FC236}">
                <a16:creationId xmlns:a16="http://schemas.microsoft.com/office/drawing/2014/main" id="{5AB7E090-9DFA-42F0-82C7-23B6AFCBD460}"/>
              </a:ext>
            </a:extLst>
          </p:cNvPr>
          <p:cNvSpPr/>
          <p:nvPr/>
        </p:nvSpPr>
        <p:spPr>
          <a:xfrm>
            <a:off x="3013075" y="2940234"/>
            <a:ext cx="1938351" cy="338554"/>
          </a:xfrm>
          <a:prstGeom prst="rect">
            <a:avLst/>
          </a:prstGeom>
        </p:spPr>
        <p:txBody>
          <a:bodyPr wrap="none">
            <a:spAutoFit/>
          </a:bodyPr>
          <a:lstStyle/>
          <a:p>
            <a:r>
              <a:rPr lang="en-US" sz="800" dirty="0"/>
              <a:t>Select * from </a:t>
            </a:r>
            <a:r>
              <a:rPr lang="en-US" sz="800" dirty="0" err="1"/>
              <a:t>nonPoliceSchool</a:t>
            </a:r>
            <a:r>
              <a:rPr lang="en-US" sz="800" dirty="0"/>
              <a:t>(DE).GRADE</a:t>
            </a:r>
          </a:p>
          <a:p>
            <a:r>
              <a:rPr lang="en-US" sz="800" dirty="0"/>
              <a:t>(CURRNET_DATE(YEAR) -2011+7</a:t>
            </a:r>
          </a:p>
        </p:txBody>
      </p:sp>
      <p:sp>
        <p:nvSpPr>
          <p:cNvPr id="59" name="TextBox 58">
            <a:extLst>
              <a:ext uri="{FF2B5EF4-FFF2-40B4-BE49-F238E27FC236}">
                <a16:creationId xmlns:a16="http://schemas.microsoft.com/office/drawing/2014/main" id="{8C387E1E-1FDD-4783-A33E-F18F6D15667C}"/>
              </a:ext>
            </a:extLst>
          </p:cNvPr>
          <p:cNvSpPr txBox="1"/>
          <p:nvPr/>
        </p:nvSpPr>
        <p:spPr>
          <a:xfrm>
            <a:off x="7721089" y="3060793"/>
            <a:ext cx="820417" cy="369332"/>
          </a:xfrm>
          <a:prstGeom prst="rect">
            <a:avLst/>
          </a:prstGeom>
          <a:solidFill>
            <a:schemeClr val="accent1"/>
          </a:solidFill>
        </p:spPr>
        <p:txBody>
          <a:bodyPr wrap="none" rtlCol="0">
            <a:spAutoFit/>
          </a:bodyPr>
          <a:lstStyle/>
          <a:p>
            <a:r>
              <a:rPr lang="en-US" dirty="0">
                <a:solidFill>
                  <a:schemeClr val="bg1"/>
                </a:solidFill>
              </a:rPr>
              <a:t>CHART</a:t>
            </a:r>
          </a:p>
        </p:txBody>
      </p:sp>
      <p:sp>
        <p:nvSpPr>
          <p:cNvPr id="60" name="Rectangle 59">
            <a:extLst>
              <a:ext uri="{FF2B5EF4-FFF2-40B4-BE49-F238E27FC236}">
                <a16:creationId xmlns:a16="http://schemas.microsoft.com/office/drawing/2014/main" id="{AE13A82F-FF73-41E3-AF54-3B8701BA0741}"/>
              </a:ext>
            </a:extLst>
          </p:cNvPr>
          <p:cNvSpPr/>
          <p:nvPr/>
        </p:nvSpPr>
        <p:spPr>
          <a:xfrm>
            <a:off x="7721089" y="3407325"/>
            <a:ext cx="901209" cy="215444"/>
          </a:xfrm>
          <a:prstGeom prst="rect">
            <a:avLst/>
          </a:prstGeom>
        </p:spPr>
        <p:txBody>
          <a:bodyPr wrap="none">
            <a:spAutoFit/>
          </a:bodyPr>
          <a:lstStyle/>
          <a:p>
            <a:r>
              <a:rPr lang="en-US" sz="800" dirty="0" err="1"/>
              <a:t>nonPoliTRXLoical</a:t>
            </a:r>
            <a:endParaRPr lang="en-US" sz="800" dirty="0"/>
          </a:p>
        </p:txBody>
      </p:sp>
      <p:sp>
        <p:nvSpPr>
          <p:cNvPr id="61" name="Rectangle 60">
            <a:extLst>
              <a:ext uri="{FF2B5EF4-FFF2-40B4-BE49-F238E27FC236}">
                <a16:creationId xmlns:a16="http://schemas.microsoft.com/office/drawing/2014/main" id="{43923CD5-55B7-4DE7-ADD8-2EA35137BDA9}"/>
              </a:ext>
            </a:extLst>
          </p:cNvPr>
          <p:cNvSpPr/>
          <p:nvPr/>
        </p:nvSpPr>
        <p:spPr>
          <a:xfrm>
            <a:off x="3040770" y="3224788"/>
            <a:ext cx="1938351" cy="338554"/>
          </a:xfrm>
          <a:prstGeom prst="rect">
            <a:avLst/>
          </a:prstGeom>
        </p:spPr>
        <p:txBody>
          <a:bodyPr wrap="none">
            <a:spAutoFit/>
          </a:bodyPr>
          <a:lstStyle/>
          <a:p>
            <a:r>
              <a:rPr lang="en-US" sz="800" dirty="0"/>
              <a:t>Select * from </a:t>
            </a:r>
            <a:r>
              <a:rPr lang="en-US" sz="800" dirty="0" err="1"/>
              <a:t>nonPoliceSchool</a:t>
            </a:r>
            <a:r>
              <a:rPr lang="en-US" sz="800" dirty="0"/>
              <a:t>(US).GRADE</a:t>
            </a:r>
          </a:p>
          <a:p>
            <a:r>
              <a:rPr lang="en-US" sz="800" dirty="0"/>
              <a:t>(CURRNET_DATE(YEAR) -2011+7</a:t>
            </a:r>
          </a:p>
        </p:txBody>
      </p:sp>
      <p:cxnSp>
        <p:nvCxnSpPr>
          <p:cNvPr id="68" name="Straight Connector 67">
            <a:extLst>
              <a:ext uri="{FF2B5EF4-FFF2-40B4-BE49-F238E27FC236}">
                <a16:creationId xmlns:a16="http://schemas.microsoft.com/office/drawing/2014/main" id="{3D96CA8E-54AC-4EE4-ADF4-7202DE2C312F}"/>
              </a:ext>
            </a:extLst>
          </p:cNvPr>
          <p:cNvCxnSpPr/>
          <p:nvPr/>
        </p:nvCxnSpPr>
        <p:spPr>
          <a:xfrm flipV="1">
            <a:off x="2875547" y="1463013"/>
            <a:ext cx="3850106" cy="491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97A3A56-819C-4A6A-9A78-4E9D1C87E581}"/>
              </a:ext>
            </a:extLst>
          </p:cNvPr>
          <p:cNvCxnSpPr/>
          <p:nvPr/>
        </p:nvCxnSpPr>
        <p:spPr>
          <a:xfrm flipV="1">
            <a:off x="3054068" y="2203966"/>
            <a:ext cx="4092690" cy="536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D579AF7-0180-4B40-A23B-2BF90CE89FFB}"/>
              </a:ext>
            </a:extLst>
          </p:cNvPr>
          <p:cNvCxnSpPr/>
          <p:nvPr/>
        </p:nvCxnSpPr>
        <p:spPr>
          <a:xfrm flipV="1">
            <a:off x="2779295" y="2996494"/>
            <a:ext cx="2430379" cy="572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E6B21F-4A09-4C46-8BCF-C085BC2606D2}"/>
              </a:ext>
            </a:extLst>
          </p:cNvPr>
          <p:cNvCxnSpPr/>
          <p:nvPr/>
        </p:nvCxnSpPr>
        <p:spPr>
          <a:xfrm flipV="1">
            <a:off x="272903" y="1326965"/>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A70B215-859C-47A0-80A1-02930BDDBAAE}"/>
              </a:ext>
            </a:extLst>
          </p:cNvPr>
          <p:cNvCxnSpPr/>
          <p:nvPr/>
        </p:nvCxnSpPr>
        <p:spPr>
          <a:xfrm flipV="1">
            <a:off x="914669" y="2075459"/>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DF2B580-7276-4DEA-859A-27508338F2DC}"/>
              </a:ext>
            </a:extLst>
          </p:cNvPr>
          <p:cNvCxnSpPr/>
          <p:nvPr/>
        </p:nvCxnSpPr>
        <p:spPr>
          <a:xfrm flipV="1">
            <a:off x="841770" y="3068891"/>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1118748" y="4206490"/>
            <a:ext cx="496440" cy="455070"/>
          </a:xfrm>
          <a:prstGeom prst="rect">
            <a:avLst/>
          </a:prstGeom>
        </p:spPr>
      </p:pic>
      <p:pic>
        <p:nvPicPr>
          <p:cNvPr id="69" name="Picture 68"/>
          <p:cNvPicPr>
            <a:picLocks noChangeAspect="1"/>
          </p:cNvPicPr>
          <p:nvPr/>
        </p:nvPicPr>
        <p:blipFill>
          <a:blip r:embed="rId3"/>
          <a:stretch>
            <a:fillRect/>
          </a:stretch>
        </p:blipFill>
        <p:spPr>
          <a:xfrm>
            <a:off x="1138405" y="4695586"/>
            <a:ext cx="496440" cy="455070"/>
          </a:xfrm>
          <a:prstGeom prst="rect">
            <a:avLst/>
          </a:prstGeom>
        </p:spPr>
      </p:pic>
      <p:pic>
        <p:nvPicPr>
          <p:cNvPr id="71" name="Picture 70"/>
          <p:cNvPicPr>
            <a:picLocks noChangeAspect="1"/>
          </p:cNvPicPr>
          <p:nvPr/>
        </p:nvPicPr>
        <p:blipFill>
          <a:blip r:embed="rId3"/>
          <a:stretch>
            <a:fillRect/>
          </a:stretch>
        </p:blipFill>
        <p:spPr>
          <a:xfrm>
            <a:off x="1147689" y="5184681"/>
            <a:ext cx="496440" cy="455070"/>
          </a:xfrm>
          <a:prstGeom prst="rect">
            <a:avLst/>
          </a:prstGeom>
        </p:spPr>
      </p:pic>
      <p:pic>
        <p:nvPicPr>
          <p:cNvPr id="73" name="Picture 72"/>
          <p:cNvPicPr>
            <a:picLocks noChangeAspect="1"/>
          </p:cNvPicPr>
          <p:nvPr/>
        </p:nvPicPr>
        <p:blipFill>
          <a:blip r:embed="rId3"/>
          <a:stretch>
            <a:fillRect/>
          </a:stretch>
        </p:blipFill>
        <p:spPr>
          <a:xfrm>
            <a:off x="1158063" y="5654800"/>
            <a:ext cx="496440" cy="455070"/>
          </a:xfrm>
          <a:prstGeom prst="rect">
            <a:avLst/>
          </a:prstGeom>
        </p:spPr>
      </p:pic>
      <p:cxnSp>
        <p:nvCxnSpPr>
          <p:cNvPr id="81" name="Straight Connector 80">
            <a:extLst>
              <a:ext uri="{FF2B5EF4-FFF2-40B4-BE49-F238E27FC236}">
                <a16:creationId xmlns:a16="http://schemas.microsoft.com/office/drawing/2014/main" id="{03B9D519-EF59-46D1-B793-A488B48724D2}"/>
              </a:ext>
            </a:extLst>
          </p:cNvPr>
          <p:cNvCxnSpPr/>
          <p:nvPr/>
        </p:nvCxnSpPr>
        <p:spPr>
          <a:xfrm>
            <a:off x="404747" y="5637808"/>
            <a:ext cx="5860971" cy="1943"/>
          </a:xfrm>
          <a:prstGeom prst="line">
            <a:avLst/>
          </a:prstGeom>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a:blip r:embed="rId3"/>
          <a:stretch>
            <a:fillRect/>
          </a:stretch>
        </p:blipFill>
        <p:spPr>
          <a:xfrm>
            <a:off x="1158063" y="6132098"/>
            <a:ext cx="496440" cy="455070"/>
          </a:xfrm>
          <a:prstGeom prst="rect">
            <a:avLst/>
          </a:prstGeom>
        </p:spPr>
      </p:pic>
      <p:pic>
        <p:nvPicPr>
          <p:cNvPr id="3" name="Picture 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523058" y="4069694"/>
            <a:ext cx="470418" cy="57168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90725" y="867891"/>
            <a:ext cx="2308059" cy="3129728"/>
          </a:xfrm>
          <a:prstGeom prst="rect">
            <a:avLst/>
          </a:prstGeom>
        </p:spPr>
      </p:pic>
      <p:sp>
        <p:nvSpPr>
          <p:cNvPr id="11" name="TextBox 10"/>
          <p:cNvSpPr txBox="1"/>
          <p:nvPr/>
        </p:nvSpPr>
        <p:spPr>
          <a:xfrm>
            <a:off x="0" y="1005342"/>
            <a:ext cx="762709" cy="369332"/>
          </a:xfrm>
          <a:prstGeom prst="rect">
            <a:avLst/>
          </a:prstGeom>
          <a:noFill/>
        </p:spPr>
        <p:txBody>
          <a:bodyPr wrap="none" rtlCol="0">
            <a:spAutoFit/>
          </a:bodyPr>
          <a:lstStyle/>
          <a:p>
            <a:r>
              <a:rPr lang="en-US" dirty="0"/>
              <a:t>FROM</a:t>
            </a:r>
          </a:p>
        </p:txBody>
      </p:sp>
      <p:sp>
        <p:nvSpPr>
          <p:cNvPr id="12" name="TextBox 11"/>
          <p:cNvSpPr txBox="1"/>
          <p:nvPr/>
        </p:nvSpPr>
        <p:spPr>
          <a:xfrm>
            <a:off x="944757" y="989121"/>
            <a:ext cx="442622" cy="369332"/>
          </a:xfrm>
          <a:prstGeom prst="rect">
            <a:avLst/>
          </a:prstGeom>
          <a:noFill/>
        </p:spPr>
        <p:txBody>
          <a:bodyPr wrap="none" rtlCol="0">
            <a:spAutoFit/>
          </a:bodyPr>
          <a:lstStyle/>
          <a:p>
            <a:r>
              <a:rPr lang="en-US" dirty="0"/>
              <a:t>TO</a:t>
            </a:r>
          </a:p>
        </p:txBody>
      </p:sp>
      <p:pic>
        <p:nvPicPr>
          <p:cNvPr id="83" name="Picture 8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80416" y="2258985"/>
            <a:ext cx="646119" cy="516895"/>
          </a:xfrm>
          <a:prstGeom prst="rect">
            <a:avLst/>
          </a:prstGeom>
        </p:spPr>
      </p:pic>
      <p:pic>
        <p:nvPicPr>
          <p:cNvPr id="25" name="Picture 24"/>
          <p:cNvPicPr>
            <a:picLocks noChangeAspect="1"/>
          </p:cNvPicPr>
          <p:nvPr/>
        </p:nvPicPr>
        <p:blipFill>
          <a:blip r:embed="rId7"/>
          <a:stretch>
            <a:fillRect/>
          </a:stretch>
        </p:blipFill>
        <p:spPr>
          <a:xfrm>
            <a:off x="2230609" y="1217546"/>
            <a:ext cx="915296" cy="532643"/>
          </a:xfrm>
          <a:prstGeom prst="rect">
            <a:avLst/>
          </a:prstGeom>
        </p:spPr>
      </p:pic>
      <p:pic>
        <p:nvPicPr>
          <p:cNvPr id="84" name="Picture 83"/>
          <p:cNvPicPr>
            <a:picLocks noChangeAspect="1"/>
          </p:cNvPicPr>
          <p:nvPr/>
        </p:nvPicPr>
        <p:blipFill>
          <a:blip r:embed="rId7"/>
          <a:stretch>
            <a:fillRect/>
          </a:stretch>
        </p:blipFill>
        <p:spPr>
          <a:xfrm>
            <a:off x="2187215" y="2142357"/>
            <a:ext cx="915296" cy="532643"/>
          </a:xfrm>
          <a:prstGeom prst="rect">
            <a:avLst/>
          </a:prstGeom>
        </p:spPr>
      </p:pic>
      <p:pic>
        <p:nvPicPr>
          <p:cNvPr id="26" name="Picture 2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220048" y="2743775"/>
            <a:ext cx="932005" cy="944349"/>
          </a:xfrm>
          <a:prstGeom prst="rect">
            <a:avLst/>
          </a:prstGeom>
        </p:spPr>
      </p:pic>
      <p:pic>
        <p:nvPicPr>
          <p:cNvPr id="27" name="Picture 26"/>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5135872" y="4731964"/>
            <a:ext cx="391693" cy="368012"/>
          </a:xfrm>
          <a:prstGeom prst="rect">
            <a:avLst/>
          </a:prstGeom>
        </p:spPr>
      </p:pic>
      <p:pic>
        <p:nvPicPr>
          <p:cNvPr id="85" name="Picture 84"/>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676773" y="3296043"/>
            <a:ext cx="826814" cy="776827"/>
          </a:xfrm>
          <a:prstGeom prst="rect">
            <a:avLst/>
          </a:prstGeom>
        </p:spPr>
      </p:pic>
      <p:sp>
        <p:nvSpPr>
          <p:cNvPr id="86" name="Rectangle 85">
            <a:extLst>
              <a:ext uri="{FF2B5EF4-FFF2-40B4-BE49-F238E27FC236}">
                <a16:creationId xmlns:a16="http://schemas.microsoft.com/office/drawing/2014/main" id="{B894BA2B-0FC0-4E2D-BC4F-9A673F610856}"/>
              </a:ext>
            </a:extLst>
          </p:cNvPr>
          <p:cNvSpPr/>
          <p:nvPr/>
        </p:nvSpPr>
        <p:spPr>
          <a:xfrm>
            <a:off x="1717253" y="4279695"/>
            <a:ext cx="657903" cy="2585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Isosceles Triangle 86">
            <a:extLst>
              <a:ext uri="{FF2B5EF4-FFF2-40B4-BE49-F238E27FC236}">
                <a16:creationId xmlns:a16="http://schemas.microsoft.com/office/drawing/2014/main" id="{F31240F1-F04E-43ED-9CC2-420E874941F3}"/>
              </a:ext>
            </a:extLst>
          </p:cNvPr>
          <p:cNvSpPr/>
          <p:nvPr/>
        </p:nvSpPr>
        <p:spPr>
          <a:xfrm flipV="1">
            <a:off x="1717252" y="4271178"/>
            <a:ext cx="657904" cy="230579"/>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894BA2B-0FC0-4E2D-BC4F-9A673F610856}"/>
              </a:ext>
            </a:extLst>
          </p:cNvPr>
          <p:cNvSpPr/>
          <p:nvPr/>
        </p:nvSpPr>
        <p:spPr>
          <a:xfrm>
            <a:off x="1754155" y="4756186"/>
            <a:ext cx="657903" cy="2585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a:extLst>
              <a:ext uri="{FF2B5EF4-FFF2-40B4-BE49-F238E27FC236}">
                <a16:creationId xmlns:a16="http://schemas.microsoft.com/office/drawing/2014/main" id="{F31240F1-F04E-43ED-9CC2-420E874941F3}"/>
              </a:ext>
            </a:extLst>
          </p:cNvPr>
          <p:cNvSpPr/>
          <p:nvPr/>
        </p:nvSpPr>
        <p:spPr>
          <a:xfrm flipV="1">
            <a:off x="1754154" y="4747669"/>
            <a:ext cx="657904" cy="230579"/>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894BA2B-0FC0-4E2D-BC4F-9A673F610856}"/>
              </a:ext>
            </a:extLst>
          </p:cNvPr>
          <p:cNvSpPr/>
          <p:nvPr/>
        </p:nvSpPr>
        <p:spPr>
          <a:xfrm>
            <a:off x="1782654" y="5273703"/>
            <a:ext cx="657903" cy="2585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a:extLst>
              <a:ext uri="{FF2B5EF4-FFF2-40B4-BE49-F238E27FC236}">
                <a16:creationId xmlns:a16="http://schemas.microsoft.com/office/drawing/2014/main" id="{F31240F1-F04E-43ED-9CC2-420E874941F3}"/>
              </a:ext>
            </a:extLst>
          </p:cNvPr>
          <p:cNvSpPr/>
          <p:nvPr/>
        </p:nvSpPr>
        <p:spPr>
          <a:xfrm flipV="1">
            <a:off x="1782653" y="5265186"/>
            <a:ext cx="657904" cy="230579"/>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B894BA2B-0FC0-4E2D-BC4F-9A673F610856}"/>
              </a:ext>
            </a:extLst>
          </p:cNvPr>
          <p:cNvSpPr/>
          <p:nvPr/>
        </p:nvSpPr>
        <p:spPr>
          <a:xfrm>
            <a:off x="1778395" y="5742004"/>
            <a:ext cx="657903" cy="2585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a:extLst>
              <a:ext uri="{FF2B5EF4-FFF2-40B4-BE49-F238E27FC236}">
                <a16:creationId xmlns:a16="http://schemas.microsoft.com/office/drawing/2014/main" id="{F31240F1-F04E-43ED-9CC2-420E874941F3}"/>
              </a:ext>
            </a:extLst>
          </p:cNvPr>
          <p:cNvSpPr/>
          <p:nvPr/>
        </p:nvSpPr>
        <p:spPr>
          <a:xfrm flipV="1">
            <a:off x="1778394" y="5733487"/>
            <a:ext cx="657904" cy="230579"/>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B894BA2B-0FC0-4E2D-BC4F-9A673F610856}"/>
              </a:ext>
            </a:extLst>
          </p:cNvPr>
          <p:cNvSpPr/>
          <p:nvPr/>
        </p:nvSpPr>
        <p:spPr>
          <a:xfrm>
            <a:off x="1778395" y="6244374"/>
            <a:ext cx="657903" cy="2585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Isosceles Triangle 94">
            <a:extLst>
              <a:ext uri="{FF2B5EF4-FFF2-40B4-BE49-F238E27FC236}">
                <a16:creationId xmlns:a16="http://schemas.microsoft.com/office/drawing/2014/main" id="{F31240F1-F04E-43ED-9CC2-420E874941F3}"/>
              </a:ext>
            </a:extLst>
          </p:cNvPr>
          <p:cNvSpPr/>
          <p:nvPr/>
        </p:nvSpPr>
        <p:spPr>
          <a:xfrm flipV="1">
            <a:off x="1778394" y="6235857"/>
            <a:ext cx="657904" cy="230579"/>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11"/>
          <a:stretch>
            <a:fillRect/>
          </a:stretch>
        </p:blipFill>
        <p:spPr>
          <a:xfrm>
            <a:off x="6400747" y="4064395"/>
            <a:ext cx="489985" cy="556801"/>
          </a:xfrm>
          <a:prstGeom prst="rect">
            <a:avLst/>
          </a:prstGeom>
        </p:spPr>
      </p:pic>
      <p:pic>
        <p:nvPicPr>
          <p:cNvPr id="96" name="Picture 95"/>
          <p:cNvPicPr>
            <a:picLocks noChangeAspect="1"/>
          </p:cNvPicPr>
          <p:nvPr/>
        </p:nvPicPr>
        <p:blipFill>
          <a:blip r:embed="rId11"/>
          <a:stretch>
            <a:fillRect/>
          </a:stretch>
        </p:blipFill>
        <p:spPr>
          <a:xfrm>
            <a:off x="6360287" y="5477750"/>
            <a:ext cx="489985" cy="556801"/>
          </a:xfrm>
          <a:prstGeom prst="rect">
            <a:avLst/>
          </a:prstGeom>
        </p:spPr>
      </p:pic>
      <p:pic>
        <p:nvPicPr>
          <p:cNvPr id="32" name="Picture 31"/>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019344" y="4127961"/>
            <a:ext cx="518793" cy="441935"/>
          </a:xfrm>
          <a:prstGeom prst="rect">
            <a:avLst/>
          </a:prstGeom>
        </p:spPr>
      </p:pic>
      <p:cxnSp>
        <p:nvCxnSpPr>
          <p:cNvPr id="97" name="Straight Connector 96"/>
          <p:cNvCxnSpPr/>
          <p:nvPr/>
        </p:nvCxnSpPr>
        <p:spPr>
          <a:xfrm flipV="1">
            <a:off x="6265718" y="3948545"/>
            <a:ext cx="733448" cy="589705"/>
          </a:xfrm>
          <a:prstGeom prst="line">
            <a:avLst/>
          </a:prstGeom>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89A0C2B6-3CDE-4805-ABD2-4C69F839B820}"/>
              </a:ext>
            </a:extLst>
          </p:cNvPr>
          <p:cNvSpPr/>
          <p:nvPr/>
        </p:nvSpPr>
        <p:spPr>
          <a:xfrm>
            <a:off x="6377785" y="4042113"/>
            <a:ext cx="457125" cy="5806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89A0C2B6-3CDE-4805-ABD2-4C69F839B820}"/>
              </a:ext>
            </a:extLst>
          </p:cNvPr>
          <p:cNvSpPr/>
          <p:nvPr/>
        </p:nvSpPr>
        <p:spPr>
          <a:xfrm>
            <a:off x="6369571" y="5474573"/>
            <a:ext cx="457125" cy="5806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9A0C2B6-3CDE-4805-ABD2-4C69F839B820}"/>
              </a:ext>
            </a:extLst>
          </p:cNvPr>
          <p:cNvSpPr/>
          <p:nvPr/>
        </p:nvSpPr>
        <p:spPr>
          <a:xfrm>
            <a:off x="1140550" y="4166180"/>
            <a:ext cx="457125" cy="5806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89A0C2B6-3CDE-4805-ABD2-4C69F839B820}"/>
              </a:ext>
            </a:extLst>
          </p:cNvPr>
          <p:cNvSpPr/>
          <p:nvPr/>
        </p:nvSpPr>
        <p:spPr>
          <a:xfrm>
            <a:off x="1115004" y="4681179"/>
            <a:ext cx="457125" cy="5806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9A0C2B6-3CDE-4805-ABD2-4C69F839B820}"/>
              </a:ext>
            </a:extLst>
          </p:cNvPr>
          <p:cNvSpPr/>
          <p:nvPr/>
        </p:nvSpPr>
        <p:spPr>
          <a:xfrm>
            <a:off x="1173616" y="5174285"/>
            <a:ext cx="457125" cy="5806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89A0C2B6-3CDE-4805-ABD2-4C69F839B820}"/>
              </a:ext>
            </a:extLst>
          </p:cNvPr>
          <p:cNvSpPr/>
          <p:nvPr/>
        </p:nvSpPr>
        <p:spPr>
          <a:xfrm>
            <a:off x="1140550" y="5567806"/>
            <a:ext cx="457125" cy="5806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89A0C2B6-3CDE-4805-ABD2-4C69F839B820}"/>
              </a:ext>
            </a:extLst>
          </p:cNvPr>
          <p:cNvSpPr/>
          <p:nvPr/>
        </p:nvSpPr>
        <p:spPr>
          <a:xfrm>
            <a:off x="1137095" y="6060912"/>
            <a:ext cx="457125" cy="5806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p:cNvSpPr/>
          <p:nvPr/>
        </p:nvSpPr>
        <p:spPr>
          <a:xfrm>
            <a:off x="2650100" y="4927201"/>
            <a:ext cx="2247731" cy="215444"/>
          </a:xfrm>
          <a:prstGeom prst="rect">
            <a:avLst/>
          </a:prstGeom>
        </p:spPr>
        <p:txBody>
          <a:bodyPr wrap="none">
            <a:spAutoFit/>
          </a:bodyPr>
          <a:lstStyle/>
          <a:p>
            <a:r>
              <a:rPr lang="en-US" sz="800" dirty="0"/>
              <a:t>https://www.flickr.com/photos/60763547@N04/</a:t>
            </a:r>
          </a:p>
        </p:txBody>
      </p:sp>
      <p:sp>
        <p:nvSpPr>
          <p:cNvPr id="106" name="TextBox 105"/>
          <p:cNvSpPr txBox="1"/>
          <p:nvPr/>
        </p:nvSpPr>
        <p:spPr>
          <a:xfrm>
            <a:off x="2660077" y="4636986"/>
            <a:ext cx="1346651" cy="369332"/>
          </a:xfrm>
          <a:prstGeom prst="rect">
            <a:avLst/>
          </a:prstGeom>
          <a:noFill/>
        </p:spPr>
        <p:txBody>
          <a:bodyPr wrap="none" rtlCol="0">
            <a:spAutoFit/>
          </a:bodyPr>
          <a:lstStyle/>
          <a:p>
            <a:r>
              <a:rPr lang="en-US" dirty="0"/>
              <a:t>Baby Photos</a:t>
            </a:r>
          </a:p>
        </p:txBody>
      </p:sp>
      <p:pic>
        <p:nvPicPr>
          <p:cNvPr id="108" name="Picture 107"/>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0009362" y="4177474"/>
            <a:ext cx="318199" cy="424812"/>
          </a:xfrm>
          <a:prstGeom prst="rect">
            <a:avLst/>
          </a:prstGeom>
        </p:spPr>
      </p:pic>
      <p:pic>
        <p:nvPicPr>
          <p:cNvPr id="109" name="Picture 108"/>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10453995" y="4141165"/>
            <a:ext cx="365910" cy="487880"/>
          </a:xfrm>
          <a:prstGeom prst="rect">
            <a:avLst/>
          </a:prstGeom>
        </p:spPr>
      </p:pic>
      <p:pic>
        <p:nvPicPr>
          <p:cNvPr id="110" name="Picture 109"/>
          <p:cNvPicPr>
            <a:picLocks noChangeAspect="1"/>
          </p:cNvPicPr>
          <p:nvPr/>
        </p:nvPicPr>
        <p:blipFill>
          <a:blip r:embed="rId15"/>
          <a:stretch>
            <a:fillRect/>
          </a:stretch>
        </p:blipFill>
        <p:spPr>
          <a:xfrm>
            <a:off x="10917204" y="4104807"/>
            <a:ext cx="499028" cy="627157"/>
          </a:xfrm>
          <a:prstGeom prst="rect">
            <a:avLst/>
          </a:prstGeom>
        </p:spPr>
      </p:pic>
      <p:sp>
        <p:nvSpPr>
          <p:cNvPr id="111" name="Rectangle 110"/>
          <p:cNvSpPr/>
          <p:nvPr/>
        </p:nvSpPr>
        <p:spPr>
          <a:xfrm>
            <a:off x="10704923" y="4700485"/>
            <a:ext cx="1571264" cy="215444"/>
          </a:xfrm>
          <a:prstGeom prst="rect">
            <a:avLst/>
          </a:prstGeom>
        </p:spPr>
        <p:txBody>
          <a:bodyPr wrap="none">
            <a:spAutoFit/>
          </a:bodyPr>
          <a:lstStyle/>
          <a:p>
            <a:r>
              <a:rPr lang="en-US" sz="800" dirty="0"/>
              <a:t>google: </a:t>
            </a:r>
            <a:r>
              <a:rPr lang="en-US" sz="800" dirty="0" err="1"/>
              <a:t>kim</a:t>
            </a:r>
            <a:r>
              <a:rPr lang="en-US" sz="800" dirty="0"/>
              <a:t> </a:t>
            </a:r>
            <a:r>
              <a:rPr lang="en-US" sz="800" dirty="0" err="1"/>
              <a:t>bui</a:t>
            </a:r>
            <a:r>
              <a:rPr lang="en-US" sz="800" dirty="0"/>
              <a:t> san </a:t>
            </a:r>
            <a:r>
              <a:rPr lang="en-US" sz="800" dirty="0" err="1"/>
              <a:t>francisco</a:t>
            </a:r>
            <a:r>
              <a:rPr lang="en-US" sz="800" dirty="0"/>
              <a:t> </a:t>
            </a:r>
            <a:r>
              <a:rPr lang="en-US" sz="800" dirty="0" err="1"/>
              <a:t>ibm</a:t>
            </a:r>
            <a:endParaRPr lang="en-US" sz="800" dirty="0"/>
          </a:p>
        </p:txBody>
      </p:sp>
      <p:pic>
        <p:nvPicPr>
          <p:cNvPr id="112" name="Picture 11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95648" y="4140206"/>
            <a:ext cx="948804" cy="474402"/>
          </a:xfrm>
          <a:prstGeom prst="rect">
            <a:avLst/>
          </a:prstGeom>
        </p:spPr>
      </p:pic>
      <p:pic>
        <p:nvPicPr>
          <p:cNvPr id="113" name="Picture 112"/>
          <p:cNvPicPr>
            <a:picLocks noChangeAspect="1"/>
          </p:cNvPicPr>
          <p:nvPr/>
        </p:nvPicPr>
        <p:blipFill>
          <a:blip r:embed="rId17"/>
          <a:stretch>
            <a:fillRect/>
          </a:stretch>
        </p:blipFill>
        <p:spPr>
          <a:xfrm>
            <a:off x="9057586" y="4087931"/>
            <a:ext cx="510465" cy="613937"/>
          </a:xfrm>
          <a:prstGeom prst="rect">
            <a:avLst/>
          </a:prstGeom>
        </p:spPr>
      </p:pic>
      <p:sp>
        <p:nvSpPr>
          <p:cNvPr id="114" name="TextBox 113"/>
          <p:cNvSpPr txBox="1"/>
          <p:nvPr/>
        </p:nvSpPr>
        <p:spPr>
          <a:xfrm>
            <a:off x="6929163" y="5355350"/>
            <a:ext cx="2282997" cy="1546577"/>
          </a:xfrm>
          <a:prstGeom prst="rect">
            <a:avLst/>
          </a:prstGeom>
          <a:noFill/>
        </p:spPr>
        <p:txBody>
          <a:bodyPr wrap="none" rtlCol="0">
            <a:spAutoFit/>
          </a:bodyPr>
          <a:lstStyle/>
          <a:p>
            <a:r>
              <a:rPr lang="en-US" sz="1050" dirty="0"/>
              <a:t>HOMICIDE:LUX:LV</a:t>
            </a:r>
          </a:p>
          <a:p>
            <a:r>
              <a:rPr lang="en-US" sz="1050" dirty="0"/>
              <a:t>IMPORT </a:t>
            </a:r>
            <a:r>
              <a:rPr lang="en-US" sz="1050" dirty="0" err="1"/>
              <a:t>ibm</a:t>
            </a:r>
            <a:r>
              <a:rPr lang="en-US" sz="1050" dirty="0"/>
              <a:t> SF    POLE</a:t>
            </a:r>
          </a:p>
          <a:p>
            <a:r>
              <a:rPr lang="en-US" sz="1050" dirty="0"/>
              <a:t>IMPORT </a:t>
            </a:r>
            <a:r>
              <a:rPr lang="en-US" sz="1050" dirty="0" err="1"/>
              <a:t>ibm.appel.tango</a:t>
            </a:r>
            <a:r>
              <a:rPr lang="en-US" sz="1050" dirty="0"/>
              <a:t> POLE</a:t>
            </a:r>
          </a:p>
          <a:p>
            <a:r>
              <a:rPr lang="en-US" sz="1050" dirty="0"/>
              <a:t>1994 G.CAR</a:t>
            </a:r>
          </a:p>
          <a:p>
            <a:r>
              <a:rPr lang="en-US" sz="1050" dirty="0"/>
              <a:t>1992 !G.WWI.HOMCE:KRYSTAL</a:t>
            </a:r>
          </a:p>
          <a:p>
            <a:r>
              <a:rPr lang="en-US" sz="1050" dirty="0"/>
              <a:t>	CHECKPONC CHARLIE</a:t>
            </a:r>
          </a:p>
          <a:p>
            <a:r>
              <a:rPr lang="en-US" sz="1050" dirty="0"/>
              <a:t>1990</a:t>
            </a:r>
          </a:p>
          <a:p>
            <a:r>
              <a:rPr lang="en-US" sz="1050" dirty="0"/>
              <a:t>1986/7 JOHNSON</a:t>
            </a:r>
          </a:p>
          <a:p>
            <a:r>
              <a:rPr lang="en-US" sz="1050" dirty="0"/>
              <a:t>1980-1985 REDHOUSE.IPX.INT</a:t>
            </a:r>
          </a:p>
        </p:txBody>
      </p:sp>
      <p:sp>
        <p:nvSpPr>
          <p:cNvPr id="115" name="Rectangle 114"/>
          <p:cNvSpPr/>
          <p:nvPr/>
        </p:nvSpPr>
        <p:spPr>
          <a:xfrm>
            <a:off x="8934137" y="4654418"/>
            <a:ext cx="838691" cy="215444"/>
          </a:xfrm>
          <a:prstGeom prst="rect">
            <a:avLst/>
          </a:prstGeom>
        </p:spPr>
        <p:txBody>
          <a:bodyPr wrap="none">
            <a:spAutoFit/>
          </a:bodyPr>
          <a:lstStyle/>
          <a:p>
            <a:r>
              <a:rPr lang="en-US" sz="800" strike="sngStrike" dirty="0"/>
              <a:t>Google: </a:t>
            </a:r>
            <a:r>
              <a:rPr lang="en-US" sz="800" strike="sngStrike" dirty="0" err="1"/>
              <a:t>kim</a:t>
            </a:r>
            <a:r>
              <a:rPr lang="en-US" sz="800" strike="sngStrike" dirty="0"/>
              <a:t> </a:t>
            </a:r>
            <a:r>
              <a:rPr lang="en-US" sz="800" strike="sngStrike" dirty="0" err="1"/>
              <a:t>bui</a:t>
            </a:r>
            <a:endParaRPr lang="en-US" sz="800" strike="sngStrike" dirty="0"/>
          </a:p>
        </p:txBody>
      </p:sp>
      <p:pic>
        <p:nvPicPr>
          <p:cNvPr id="116" name="Picture 115"/>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7232691" y="4691541"/>
            <a:ext cx="693592" cy="346796"/>
          </a:xfrm>
          <a:prstGeom prst="rect">
            <a:avLst/>
          </a:prstGeom>
        </p:spPr>
      </p:pic>
      <p:sp>
        <p:nvSpPr>
          <p:cNvPr id="117" name="TextBox 116"/>
          <p:cNvSpPr txBox="1"/>
          <p:nvPr/>
        </p:nvSpPr>
        <p:spPr>
          <a:xfrm>
            <a:off x="7177510" y="5029937"/>
            <a:ext cx="1087157" cy="215444"/>
          </a:xfrm>
          <a:prstGeom prst="rect">
            <a:avLst/>
          </a:prstGeom>
          <a:noFill/>
        </p:spPr>
        <p:txBody>
          <a:bodyPr wrap="none" rtlCol="0">
            <a:spAutoFit/>
          </a:bodyPr>
          <a:lstStyle/>
          <a:p>
            <a:r>
              <a:rPr lang="en-US" sz="800" dirty="0"/>
              <a:t>Police Sirens: 8:19AM</a:t>
            </a:r>
          </a:p>
        </p:txBody>
      </p:sp>
      <p:pic>
        <p:nvPicPr>
          <p:cNvPr id="118" name="Picture 117"/>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8232173" y="4607900"/>
            <a:ext cx="363686" cy="440346"/>
          </a:xfrm>
          <a:prstGeom prst="rect">
            <a:avLst/>
          </a:prstGeom>
        </p:spPr>
      </p:pic>
      <p:cxnSp>
        <p:nvCxnSpPr>
          <p:cNvPr id="119" name="Straight Connector 118">
            <a:extLst>
              <a:ext uri="{FF2B5EF4-FFF2-40B4-BE49-F238E27FC236}">
                <a16:creationId xmlns:a16="http://schemas.microsoft.com/office/drawing/2014/main" id="{03B9D519-EF59-46D1-B793-A488B48724D2}"/>
              </a:ext>
            </a:extLst>
          </p:cNvPr>
          <p:cNvCxnSpPr/>
          <p:nvPr/>
        </p:nvCxnSpPr>
        <p:spPr>
          <a:xfrm>
            <a:off x="620822" y="6109870"/>
            <a:ext cx="56448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3B9D519-EF59-46D1-B793-A488B48724D2}"/>
              </a:ext>
            </a:extLst>
          </p:cNvPr>
          <p:cNvCxnSpPr/>
          <p:nvPr/>
        </p:nvCxnSpPr>
        <p:spPr>
          <a:xfrm>
            <a:off x="372491" y="6729861"/>
            <a:ext cx="5893227" cy="24974"/>
          </a:xfrm>
          <a:prstGeom prst="line">
            <a:avLst/>
          </a:prstGeom>
        </p:spPr>
        <p:style>
          <a:lnRef idx="1">
            <a:schemeClr val="accent1"/>
          </a:lnRef>
          <a:fillRef idx="0">
            <a:schemeClr val="accent1"/>
          </a:fillRef>
          <a:effectRef idx="0">
            <a:schemeClr val="accent1"/>
          </a:effectRef>
          <a:fontRef idx="minor">
            <a:schemeClr val="tx1"/>
          </a:fontRef>
        </p:style>
      </p:cxnSp>
      <p:pic>
        <p:nvPicPr>
          <p:cNvPr id="121" name="Picture 120"/>
          <p:cNvPicPr>
            <a:picLocks noChangeAspect="1"/>
          </p:cNvPicPr>
          <p:nvPr/>
        </p:nvPicPr>
        <p:blipFill>
          <a:blip r:embed="rId20"/>
          <a:stretch>
            <a:fillRect/>
          </a:stretch>
        </p:blipFill>
        <p:spPr>
          <a:xfrm>
            <a:off x="287027" y="4155336"/>
            <a:ext cx="629260" cy="487270"/>
          </a:xfrm>
          <a:prstGeom prst="rect">
            <a:avLst/>
          </a:prstGeom>
        </p:spPr>
      </p:pic>
      <p:pic>
        <p:nvPicPr>
          <p:cNvPr id="126" name="Picture 125"/>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802652" y="5266596"/>
            <a:ext cx="1614511" cy="1516902"/>
          </a:xfrm>
          <a:prstGeom prst="rect">
            <a:avLst/>
          </a:prstGeom>
        </p:spPr>
      </p:pic>
      <p:pic>
        <p:nvPicPr>
          <p:cNvPr id="127" name="Picture 126"/>
          <p:cNvPicPr>
            <a:picLocks noChangeAspect="1"/>
          </p:cNvPicPr>
          <p:nvPr/>
        </p:nvPicPr>
        <p:blipFill>
          <a:blip r:embed="rId20"/>
          <a:stretch>
            <a:fillRect/>
          </a:stretch>
        </p:blipFill>
        <p:spPr>
          <a:xfrm>
            <a:off x="316148" y="4671844"/>
            <a:ext cx="629260" cy="487270"/>
          </a:xfrm>
          <a:prstGeom prst="rect">
            <a:avLst/>
          </a:prstGeom>
        </p:spPr>
      </p:pic>
      <p:pic>
        <p:nvPicPr>
          <p:cNvPr id="128" name="Picture 127"/>
          <p:cNvPicPr>
            <a:picLocks noChangeAspect="1"/>
          </p:cNvPicPr>
          <p:nvPr/>
        </p:nvPicPr>
        <p:blipFill>
          <a:blip r:embed="rId20"/>
          <a:stretch>
            <a:fillRect/>
          </a:stretch>
        </p:blipFill>
        <p:spPr>
          <a:xfrm>
            <a:off x="293882" y="5159263"/>
            <a:ext cx="629260" cy="487270"/>
          </a:xfrm>
          <a:prstGeom prst="rect">
            <a:avLst/>
          </a:prstGeom>
        </p:spPr>
      </p:pic>
      <p:pic>
        <p:nvPicPr>
          <p:cNvPr id="129" name="Picture 128"/>
          <p:cNvPicPr>
            <a:picLocks noChangeAspect="1"/>
          </p:cNvPicPr>
          <p:nvPr/>
        </p:nvPicPr>
        <p:blipFill>
          <a:blip r:embed="rId20"/>
          <a:stretch>
            <a:fillRect/>
          </a:stretch>
        </p:blipFill>
        <p:spPr>
          <a:xfrm>
            <a:off x="316148" y="5654800"/>
            <a:ext cx="629260" cy="487270"/>
          </a:xfrm>
          <a:prstGeom prst="rect">
            <a:avLst/>
          </a:prstGeom>
        </p:spPr>
      </p:pic>
      <p:pic>
        <p:nvPicPr>
          <p:cNvPr id="130" name="Picture 129"/>
          <p:cNvPicPr>
            <a:picLocks noChangeAspect="1"/>
          </p:cNvPicPr>
          <p:nvPr/>
        </p:nvPicPr>
        <p:blipFill>
          <a:blip r:embed="rId20"/>
          <a:stretch>
            <a:fillRect/>
          </a:stretch>
        </p:blipFill>
        <p:spPr>
          <a:xfrm>
            <a:off x="317824" y="6161860"/>
            <a:ext cx="629260" cy="487270"/>
          </a:xfrm>
          <a:prstGeom prst="rect">
            <a:avLst/>
          </a:prstGeom>
        </p:spPr>
      </p:pic>
      <p:pic>
        <p:nvPicPr>
          <p:cNvPr id="131" name="Picture 130"/>
          <p:cNvPicPr>
            <a:picLocks noChangeAspect="1"/>
          </p:cNvPicPr>
          <p:nvPr/>
        </p:nvPicPr>
        <p:blipFill>
          <a:blip r:embed="rId20"/>
          <a:stretch>
            <a:fillRect/>
          </a:stretch>
        </p:blipFill>
        <p:spPr>
          <a:xfrm>
            <a:off x="305558" y="3040937"/>
            <a:ext cx="629260" cy="487270"/>
          </a:xfrm>
          <a:prstGeom prst="rect">
            <a:avLst/>
          </a:prstGeom>
        </p:spPr>
      </p:pic>
      <p:pic>
        <p:nvPicPr>
          <p:cNvPr id="132" name="Picture 131"/>
          <p:cNvPicPr>
            <a:picLocks noChangeAspect="1"/>
          </p:cNvPicPr>
          <p:nvPr/>
        </p:nvPicPr>
        <p:blipFill>
          <a:blip r:embed="rId20"/>
          <a:stretch>
            <a:fillRect/>
          </a:stretch>
        </p:blipFill>
        <p:spPr>
          <a:xfrm>
            <a:off x="270977" y="1364494"/>
            <a:ext cx="629260" cy="487270"/>
          </a:xfrm>
          <a:prstGeom prst="rect">
            <a:avLst/>
          </a:prstGeom>
        </p:spPr>
      </p:pic>
      <p:cxnSp>
        <p:nvCxnSpPr>
          <p:cNvPr id="134" name="Straight Connector 133"/>
          <p:cNvCxnSpPr/>
          <p:nvPr/>
        </p:nvCxnSpPr>
        <p:spPr>
          <a:xfrm flipV="1">
            <a:off x="8934137" y="4042113"/>
            <a:ext cx="633914" cy="843350"/>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89A0C2B6-3CDE-4805-ABD2-4C69F839B820}"/>
              </a:ext>
            </a:extLst>
          </p:cNvPr>
          <p:cNvSpPr/>
          <p:nvPr/>
        </p:nvSpPr>
        <p:spPr>
          <a:xfrm>
            <a:off x="8960908" y="4080919"/>
            <a:ext cx="827920" cy="80454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89A0C2B6-3CDE-4805-ABD2-4C69F839B820}"/>
              </a:ext>
            </a:extLst>
          </p:cNvPr>
          <p:cNvSpPr/>
          <p:nvPr/>
        </p:nvSpPr>
        <p:spPr>
          <a:xfrm>
            <a:off x="10837826" y="4108808"/>
            <a:ext cx="1354174" cy="80454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3613838" y="5241013"/>
            <a:ext cx="798324" cy="342139"/>
          </a:xfrm>
          <a:prstGeom prst="rect">
            <a:avLst/>
          </a:prstGeom>
        </p:spPr>
      </p:pic>
      <p:pic>
        <p:nvPicPr>
          <p:cNvPr id="138" name="Picture 137"/>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2755406" y="5251390"/>
            <a:ext cx="799678" cy="342719"/>
          </a:xfrm>
          <a:prstGeom prst="rect">
            <a:avLst/>
          </a:prstGeom>
        </p:spPr>
      </p:pic>
      <p:pic>
        <p:nvPicPr>
          <p:cNvPr id="139" name="Picture 138"/>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70917" y="5250027"/>
            <a:ext cx="774844" cy="327070"/>
          </a:xfrm>
          <a:prstGeom prst="rect">
            <a:avLst/>
          </a:prstGeom>
        </p:spPr>
      </p:pic>
      <p:sp>
        <p:nvSpPr>
          <p:cNvPr id="140" name="Rectangle 139"/>
          <p:cNvSpPr/>
          <p:nvPr/>
        </p:nvSpPr>
        <p:spPr>
          <a:xfrm>
            <a:off x="4098179" y="896288"/>
            <a:ext cx="3336554" cy="369332"/>
          </a:xfrm>
          <a:prstGeom prst="rect">
            <a:avLst/>
          </a:prstGeom>
        </p:spPr>
        <p:txBody>
          <a:bodyPr wrap="none">
            <a:spAutoFit/>
          </a:bodyPr>
          <a:lstStyle/>
          <a:p>
            <a:r>
              <a:rPr lang="en-US" dirty="0"/>
              <a:t>bit.ly/1D8723-nonPoliceDaughter</a:t>
            </a:r>
          </a:p>
        </p:txBody>
      </p:sp>
      <p:pic>
        <p:nvPicPr>
          <p:cNvPr id="141" name="Picture 140"/>
          <p:cNvPicPr>
            <a:picLocks noChangeAspect="1"/>
          </p:cNvPicPr>
          <p:nvPr/>
        </p:nvPicPr>
        <p:blipFill>
          <a:blip r:embed="rId25"/>
          <a:stretch>
            <a:fillRect/>
          </a:stretch>
        </p:blipFill>
        <p:spPr>
          <a:xfrm>
            <a:off x="7056150" y="3458428"/>
            <a:ext cx="807474" cy="566768"/>
          </a:xfrm>
          <a:prstGeom prst="rect">
            <a:avLst/>
          </a:prstGeom>
        </p:spPr>
      </p:pic>
      <p:pic>
        <p:nvPicPr>
          <p:cNvPr id="142" name="Picture 141"/>
          <p:cNvPicPr>
            <a:picLocks noChangeAspect="1"/>
          </p:cNvPicPr>
          <p:nvPr/>
        </p:nvPicPr>
        <p:blipFill>
          <a:blip r:embed="rId11"/>
          <a:stretch>
            <a:fillRect/>
          </a:stretch>
        </p:blipFill>
        <p:spPr>
          <a:xfrm>
            <a:off x="6307804" y="3413217"/>
            <a:ext cx="489985" cy="556801"/>
          </a:xfrm>
          <a:prstGeom prst="rect">
            <a:avLst/>
          </a:prstGeom>
        </p:spPr>
      </p:pic>
      <p:cxnSp>
        <p:nvCxnSpPr>
          <p:cNvPr id="143" name="Straight Connector 142"/>
          <p:cNvCxnSpPr/>
          <p:nvPr/>
        </p:nvCxnSpPr>
        <p:spPr>
          <a:xfrm flipV="1">
            <a:off x="6204891" y="3286745"/>
            <a:ext cx="733448" cy="589705"/>
          </a:xfrm>
          <a:prstGeom prst="line">
            <a:avLst/>
          </a:prstGeom>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89A0C2B6-3CDE-4805-ABD2-4C69F839B820}"/>
              </a:ext>
            </a:extLst>
          </p:cNvPr>
          <p:cNvSpPr/>
          <p:nvPr/>
        </p:nvSpPr>
        <p:spPr>
          <a:xfrm>
            <a:off x="6326761" y="3410547"/>
            <a:ext cx="457125" cy="5806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6" name="Straight Arrow Connector 145"/>
          <p:cNvCxnSpPr/>
          <p:nvPr/>
        </p:nvCxnSpPr>
        <p:spPr>
          <a:xfrm>
            <a:off x="6857872" y="3511330"/>
            <a:ext cx="271939" cy="88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7066618" y="3939366"/>
            <a:ext cx="1895262" cy="215444"/>
          </a:xfrm>
          <a:prstGeom prst="rect">
            <a:avLst/>
          </a:prstGeom>
          <a:noFill/>
        </p:spPr>
        <p:txBody>
          <a:bodyPr wrap="square" rtlCol="0">
            <a:spAutoFit/>
          </a:bodyPr>
          <a:lstStyle/>
          <a:p>
            <a:r>
              <a:rPr lang="en-US" sz="800" dirty="0"/>
              <a:t>Bit.ly/1D8726</a:t>
            </a:r>
          </a:p>
        </p:txBody>
      </p:sp>
      <p:pic>
        <p:nvPicPr>
          <p:cNvPr id="148" name="Picture 147"/>
          <p:cNvPicPr>
            <a:picLocks noChangeAspect="1"/>
          </p:cNvPicPr>
          <p:nvPr/>
        </p:nvPicPr>
        <p:blipFill>
          <a:blip r:embed="rId26"/>
          <a:stretch>
            <a:fillRect/>
          </a:stretch>
        </p:blipFill>
        <p:spPr>
          <a:xfrm>
            <a:off x="4251162" y="852633"/>
            <a:ext cx="4168825" cy="3235373"/>
          </a:xfrm>
          <a:prstGeom prst="rect">
            <a:avLst/>
          </a:prstGeom>
        </p:spPr>
      </p:pic>
      <p:pic>
        <p:nvPicPr>
          <p:cNvPr id="149" name="Picture 148"/>
          <p:cNvPicPr>
            <a:picLocks noChangeAspect="1"/>
          </p:cNvPicPr>
          <p:nvPr/>
        </p:nvPicPr>
        <p:blipFill>
          <a:blip r:embed="rId27"/>
          <a:stretch>
            <a:fillRect/>
          </a:stretch>
        </p:blipFill>
        <p:spPr>
          <a:xfrm>
            <a:off x="1420891" y="1817922"/>
            <a:ext cx="2940178" cy="2286140"/>
          </a:xfrm>
          <a:prstGeom prst="rect">
            <a:avLst/>
          </a:prstGeom>
        </p:spPr>
      </p:pic>
      <p:pic>
        <p:nvPicPr>
          <p:cNvPr id="150" name="Picture 149"/>
          <p:cNvPicPr>
            <a:picLocks noChangeAspect="1"/>
          </p:cNvPicPr>
          <p:nvPr/>
        </p:nvPicPr>
        <p:blipFill>
          <a:blip r:embed="rId27"/>
          <a:stretch>
            <a:fillRect/>
          </a:stretch>
        </p:blipFill>
        <p:spPr>
          <a:xfrm>
            <a:off x="8256381" y="1732097"/>
            <a:ext cx="3202834" cy="2490368"/>
          </a:xfrm>
          <a:prstGeom prst="rect">
            <a:avLst/>
          </a:prstGeom>
        </p:spPr>
      </p:pic>
      <p:pic>
        <p:nvPicPr>
          <p:cNvPr id="151" name="Picture 150"/>
          <p:cNvPicPr>
            <a:picLocks noChangeAspect="1"/>
          </p:cNvPicPr>
          <p:nvPr/>
        </p:nvPicPr>
        <p:blipFill>
          <a:blip r:embed="rId11"/>
          <a:stretch>
            <a:fillRect/>
          </a:stretch>
        </p:blipFill>
        <p:spPr>
          <a:xfrm>
            <a:off x="8519940" y="2944098"/>
            <a:ext cx="631216" cy="717292"/>
          </a:xfrm>
          <a:prstGeom prst="rect">
            <a:avLst/>
          </a:prstGeom>
        </p:spPr>
      </p:pic>
      <p:cxnSp>
        <p:nvCxnSpPr>
          <p:cNvPr id="154" name="Straight Connector 153"/>
          <p:cNvCxnSpPr>
            <a:endCxn id="136" idx="0"/>
          </p:cNvCxnSpPr>
          <p:nvPr/>
        </p:nvCxnSpPr>
        <p:spPr>
          <a:xfrm flipV="1">
            <a:off x="10917204" y="4108808"/>
            <a:ext cx="597709" cy="761054"/>
          </a:xfrm>
          <a:prstGeom prst="line">
            <a:avLst/>
          </a:prstGeom>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89A0C2B6-3CDE-4805-ABD2-4C69F839B820}"/>
              </a:ext>
            </a:extLst>
          </p:cNvPr>
          <p:cNvSpPr/>
          <p:nvPr/>
        </p:nvSpPr>
        <p:spPr>
          <a:xfrm>
            <a:off x="9856340" y="4083560"/>
            <a:ext cx="1005537" cy="80454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8"/>
          <a:stretch>
            <a:fillRect/>
          </a:stretch>
        </p:blipFill>
        <p:spPr>
          <a:xfrm>
            <a:off x="2770292" y="5611020"/>
            <a:ext cx="1322295" cy="414052"/>
          </a:xfrm>
          <a:prstGeom prst="rect">
            <a:avLst/>
          </a:prstGeom>
        </p:spPr>
      </p:pic>
      <p:cxnSp>
        <p:nvCxnSpPr>
          <p:cNvPr id="35" name="Straight Connector 34"/>
          <p:cNvCxnSpPr/>
          <p:nvPr/>
        </p:nvCxnSpPr>
        <p:spPr>
          <a:xfrm flipV="1">
            <a:off x="6076103" y="5646533"/>
            <a:ext cx="870874" cy="787483"/>
          </a:xfrm>
          <a:prstGeom prst="line">
            <a:avLst/>
          </a:prstGeom>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89A0C2B6-3CDE-4805-ABD2-4C69F839B820}"/>
              </a:ext>
            </a:extLst>
          </p:cNvPr>
          <p:cNvSpPr/>
          <p:nvPr/>
        </p:nvSpPr>
        <p:spPr>
          <a:xfrm>
            <a:off x="2755898" y="5633458"/>
            <a:ext cx="1461100" cy="40107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Picture 124"/>
          <p:cNvPicPr>
            <a:picLocks noChangeAspect="1"/>
          </p:cNvPicPr>
          <p:nvPr/>
        </p:nvPicPr>
        <p:blipFill>
          <a:blip r:embed="rId20"/>
          <a:stretch>
            <a:fillRect/>
          </a:stretch>
        </p:blipFill>
        <p:spPr>
          <a:xfrm>
            <a:off x="3353077" y="3483844"/>
            <a:ext cx="3430809" cy="2656661"/>
          </a:xfrm>
          <a:prstGeom prst="rect">
            <a:avLst/>
          </a:prstGeom>
        </p:spPr>
      </p:pic>
      <p:sp>
        <p:nvSpPr>
          <p:cNvPr id="24" name="Right Arrow 23"/>
          <p:cNvSpPr/>
          <p:nvPr/>
        </p:nvSpPr>
        <p:spPr>
          <a:xfrm>
            <a:off x="2628906" y="3591463"/>
            <a:ext cx="770587" cy="5681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rot="19688523">
            <a:off x="4670956" y="3262321"/>
            <a:ext cx="965534" cy="567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a:extLst>
              <a:ext uri="{FF2B5EF4-FFF2-40B4-BE49-F238E27FC236}">
                <a16:creationId xmlns:a16="http://schemas.microsoft.com/office/drawing/2014/main" id="{885462C9-A4BD-4245-9661-C0A09F7B493D}"/>
              </a:ext>
            </a:extLst>
          </p:cNvPr>
          <p:cNvPicPr>
            <a:picLocks noChangeAspect="1"/>
          </p:cNvPicPr>
          <p:nvPr/>
        </p:nvPicPr>
        <p:blipFill>
          <a:blip r:embed="rId29"/>
          <a:stretch>
            <a:fillRect/>
          </a:stretch>
        </p:blipFill>
        <p:spPr>
          <a:xfrm>
            <a:off x="6267719" y="5891657"/>
            <a:ext cx="659768" cy="805783"/>
          </a:xfrm>
          <a:prstGeom prst="rect">
            <a:avLst/>
          </a:prstGeom>
        </p:spPr>
      </p:pic>
    </p:spTree>
    <p:extLst>
      <p:ext uri="{BB962C8B-B14F-4D97-AF65-F5344CB8AC3E}">
        <p14:creationId xmlns:p14="http://schemas.microsoft.com/office/powerpoint/2010/main" val="252973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9DC8EE88-F9FF-4D34-9390-86950A4FF92F}"/>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7" name="AutoShape 2" descr="3-Zimmer Wohnung zu vermieten, Rudolf-Diesel-Str. 10, 76351 Linkenheim,  Linkenheim-Hochstetten | Mapio.net">
            <a:extLst>
              <a:ext uri="{FF2B5EF4-FFF2-40B4-BE49-F238E27FC236}">
                <a16:creationId xmlns:a16="http://schemas.microsoft.com/office/drawing/2014/main" id="{B0BABF1A-9296-4C5B-8566-B0B59D2A44F6}"/>
              </a:ext>
            </a:extLst>
          </p:cNvPr>
          <p:cNvSpPr>
            <a:spLocks noChangeAspect="1" noChangeArrowheads="1"/>
          </p:cNvSpPr>
          <p:nvPr/>
        </p:nvSpPr>
        <p:spPr bwMode="auto">
          <a:xfrm>
            <a:off x="155575" y="-769938"/>
            <a:ext cx="2857500" cy="1609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ectangle 14">
            <a:extLst>
              <a:ext uri="{FF2B5EF4-FFF2-40B4-BE49-F238E27FC236}">
                <a16:creationId xmlns:a16="http://schemas.microsoft.com/office/drawing/2014/main" id="{89A0C2B6-3CDE-4805-ABD2-4C69F839B820}"/>
              </a:ext>
            </a:extLst>
          </p:cNvPr>
          <p:cNvSpPr/>
          <p:nvPr/>
        </p:nvSpPr>
        <p:spPr>
          <a:xfrm>
            <a:off x="459715" y="1738896"/>
            <a:ext cx="457125" cy="5806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9CCF3F7-7C51-43A5-A12B-5B2E9D1B740D}"/>
              </a:ext>
            </a:extLst>
          </p:cNvPr>
          <p:cNvSpPr/>
          <p:nvPr/>
        </p:nvSpPr>
        <p:spPr>
          <a:xfrm>
            <a:off x="1786051" y="1405849"/>
            <a:ext cx="902208" cy="491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C83FC2F7-6DE6-4159-A231-586ED2856193}"/>
              </a:ext>
            </a:extLst>
          </p:cNvPr>
          <p:cNvSpPr/>
          <p:nvPr/>
        </p:nvSpPr>
        <p:spPr>
          <a:xfrm flipV="1">
            <a:off x="1786050" y="1406870"/>
            <a:ext cx="902208" cy="29768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C4AC17F-68EF-48F3-B4AE-860335400470}"/>
              </a:ext>
            </a:extLst>
          </p:cNvPr>
          <p:cNvSpPr/>
          <p:nvPr/>
        </p:nvSpPr>
        <p:spPr>
          <a:xfrm>
            <a:off x="1874716" y="2276332"/>
            <a:ext cx="902208" cy="491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F9065BCA-2F22-4805-84B8-9F947827221E}"/>
              </a:ext>
            </a:extLst>
          </p:cNvPr>
          <p:cNvSpPr/>
          <p:nvPr/>
        </p:nvSpPr>
        <p:spPr>
          <a:xfrm flipV="1">
            <a:off x="1874715" y="2277353"/>
            <a:ext cx="902208" cy="29768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44B51C-1673-4DEA-94B8-667EE138B28C}"/>
              </a:ext>
            </a:extLst>
          </p:cNvPr>
          <p:cNvSpPr/>
          <p:nvPr/>
        </p:nvSpPr>
        <p:spPr>
          <a:xfrm>
            <a:off x="1874716" y="3071969"/>
            <a:ext cx="902208" cy="491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1EEDFB30-8799-4433-BBBF-2AA328996723}"/>
              </a:ext>
            </a:extLst>
          </p:cNvPr>
          <p:cNvSpPr/>
          <p:nvPr/>
        </p:nvSpPr>
        <p:spPr>
          <a:xfrm flipV="1">
            <a:off x="1874715" y="3072990"/>
            <a:ext cx="902208" cy="29768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9C7BB502-FF9D-46EA-8614-9AC5CE60E062}"/>
              </a:ext>
            </a:extLst>
          </p:cNvPr>
          <p:cNvCxnSpPr/>
          <p:nvPr/>
        </p:nvCxnSpPr>
        <p:spPr>
          <a:xfrm flipV="1">
            <a:off x="1874715" y="2985060"/>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60FCE6-68A4-4E03-AEAF-9FA85060A4F1}"/>
              </a:ext>
            </a:extLst>
          </p:cNvPr>
          <p:cNvCxnSpPr/>
          <p:nvPr/>
        </p:nvCxnSpPr>
        <p:spPr>
          <a:xfrm flipV="1">
            <a:off x="1874714" y="2086910"/>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3EF4F5-0B71-4CB9-9B76-D48CD4488BDA}"/>
              </a:ext>
            </a:extLst>
          </p:cNvPr>
          <p:cNvCxnSpPr/>
          <p:nvPr/>
        </p:nvCxnSpPr>
        <p:spPr>
          <a:xfrm flipV="1">
            <a:off x="1786049" y="1179345"/>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6FD5A57-7C44-47AA-BCF7-CEE56055FAC1}"/>
              </a:ext>
            </a:extLst>
          </p:cNvPr>
          <p:cNvCxnSpPr/>
          <p:nvPr/>
        </p:nvCxnSpPr>
        <p:spPr>
          <a:xfrm>
            <a:off x="280416" y="2025922"/>
            <a:ext cx="112897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8C6BE6C-9AF8-4926-8695-686C4A481FAC}"/>
              </a:ext>
            </a:extLst>
          </p:cNvPr>
          <p:cNvCxnSpPr/>
          <p:nvPr/>
        </p:nvCxnSpPr>
        <p:spPr>
          <a:xfrm>
            <a:off x="155575" y="2868186"/>
            <a:ext cx="112897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EE0A341-EEE7-4A93-8D9E-F5F53242C75B}"/>
              </a:ext>
            </a:extLst>
          </p:cNvPr>
          <p:cNvCxnSpPr/>
          <p:nvPr/>
        </p:nvCxnSpPr>
        <p:spPr>
          <a:xfrm flipV="1">
            <a:off x="1836562" y="4149028"/>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DE7281D-E4E0-4FEA-8228-89F0401990EE}"/>
              </a:ext>
            </a:extLst>
          </p:cNvPr>
          <p:cNvCxnSpPr/>
          <p:nvPr/>
        </p:nvCxnSpPr>
        <p:spPr>
          <a:xfrm>
            <a:off x="302003" y="4651101"/>
            <a:ext cx="112897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3B9D519-EF59-46D1-B793-A488B48724D2}"/>
              </a:ext>
            </a:extLst>
          </p:cNvPr>
          <p:cNvCxnSpPr/>
          <p:nvPr/>
        </p:nvCxnSpPr>
        <p:spPr>
          <a:xfrm>
            <a:off x="374902" y="5159636"/>
            <a:ext cx="11289792"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4FDE414-56EF-4606-B661-FFD98D1EB8C8}"/>
              </a:ext>
            </a:extLst>
          </p:cNvPr>
          <p:cNvSpPr txBox="1"/>
          <p:nvPr/>
        </p:nvSpPr>
        <p:spPr>
          <a:xfrm>
            <a:off x="3013075" y="1584960"/>
            <a:ext cx="3356496" cy="369332"/>
          </a:xfrm>
          <a:prstGeom prst="rect">
            <a:avLst/>
          </a:prstGeom>
          <a:noFill/>
        </p:spPr>
        <p:txBody>
          <a:bodyPr wrap="none" rtlCol="0">
            <a:spAutoFit/>
          </a:bodyPr>
          <a:lstStyle/>
          <a:p>
            <a:r>
              <a:rPr lang="en-US" dirty="0"/>
              <a:t>Select * from v2:FBI:KIDNAPPING </a:t>
            </a:r>
          </a:p>
        </p:txBody>
      </p:sp>
      <p:sp>
        <p:nvSpPr>
          <p:cNvPr id="53" name="TextBox 52">
            <a:extLst>
              <a:ext uri="{FF2B5EF4-FFF2-40B4-BE49-F238E27FC236}">
                <a16:creationId xmlns:a16="http://schemas.microsoft.com/office/drawing/2014/main" id="{23C3253D-9D90-4237-A42C-D95EDD4F85E3}"/>
              </a:ext>
            </a:extLst>
          </p:cNvPr>
          <p:cNvSpPr txBox="1"/>
          <p:nvPr/>
        </p:nvSpPr>
        <p:spPr>
          <a:xfrm>
            <a:off x="7721089" y="1278347"/>
            <a:ext cx="820417" cy="369332"/>
          </a:xfrm>
          <a:prstGeom prst="rect">
            <a:avLst/>
          </a:prstGeom>
          <a:solidFill>
            <a:schemeClr val="accent1"/>
          </a:solidFill>
        </p:spPr>
        <p:txBody>
          <a:bodyPr wrap="none" rtlCol="0">
            <a:spAutoFit/>
          </a:bodyPr>
          <a:lstStyle/>
          <a:p>
            <a:r>
              <a:rPr lang="en-US" dirty="0">
                <a:solidFill>
                  <a:schemeClr val="bg1"/>
                </a:solidFill>
              </a:rPr>
              <a:t>CHART</a:t>
            </a:r>
          </a:p>
        </p:txBody>
      </p:sp>
      <p:sp>
        <p:nvSpPr>
          <p:cNvPr id="54" name="TextBox 53">
            <a:extLst>
              <a:ext uri="{FF2B5EF4-FFF2-40B4-BE49-F238E27FC236}">
                <a16:creationId xmlns:a16="http://schemas.microsoft.com/office/drawing/2014/main" id="{02A340CB-4A6B-4CA4-9264-D4762E31177B}"/>
              </a:ext>
            </a:extLst>
          </p:cNvPr>
          <p:cNvSpPr txBox="1"/>
          <p:nvPr/>
        </p:nvSpPr>
        <p:spPr>
          <a:xfrm>
            <a:off x="7721089" y="1627148"/>
            <a:ext cx="681597" cy="369332"/>
          </a:xfrm>
          <a:prstGeom prst="rect">
            <a:avLst/>
          </a:prstGeom>
          <a:noFill/>
        </p:spPr>
        <p:txBody>
          <a:bodyPr wrap="none" rtlCol="0">
            <a:spAutoFit/>
          </a:bodyPr>
          <a:lstStyle/>
          <a:p>
            <a:r>
              <a:rPr lang="en-US" sz="900" dirty="0"/>
              <a:t>2015-2023</a:t>
            </a:r>
          </a:p>
          <a:p>
            <a:r>
              <a:rPr lang="en-US" sz="900" dirty="0"/>
              <a:t>2011-2015</a:t>
            </a:r>
          </a:p>
        </p:txBody>
      </p:sp>
      <p:sp>
        <p:nvSpPr>
          <p:cNvPr id="55" name="TextBox 54">
            <a:extLst>
              <a:ext uri="{FF2B5EF4-FFF2-40B4-BE49-F238E27FC236}">
                <a16:creationId xmlns:a16="http://schemas.microsoft.com/office/drawing/2014/main" id="{EDAFA96A-9F78-46F2-80FB-44FE5330E6C1}"/>
              </a:ext>
            </a:extLst>
          </p:cNvPr>
          <p:cNvSpPr txBox="1"/>
          <p:nvPr/>
        </p:nvSpPr>
        <p:spPr>
          <a:xfrm>
            <a:off x="3013075" y="2366018"/>
            <a:ext cx="3986091" cy="369332"/>
          </a:xfrm>
          <a:prstGeom prst="rect">
            <a:avLst/>
          </a:prstGeom>
          <a:noFill/>
        </p:spPr>
        <p:txBody>
          <a:bodyPr wrap="none" rtlCol="0">
            <a:spAutoFit/>
          </a:bodyPr>
          <a:lstStyle/>
          <a:p>
            <a:r>
              <a:rPr lang="en-US" dirty="0"/>
              <a:t>Select * from INTETUTP.CPVA.§187.PREA</a:t>
            </a:r>
          </a:p>
        </p:txBody>
      </p:sp>
      <p:sp>
        <p:nvSpPr>
          <p:cNvPr id="56" name="TextBox 55">
            <a:extLst>
              <a:ext uri="{FF2B5EF4-FFF2-40B4-BE49-F238E27FC236}">
                <a16:creationId xmlns:a16="http://schemas.microsoft.com/office/drawing/2014/main" id="{0B97D5E1-E0EC-4F5F-B10A-65F725EB6D29}"/>
              </a:ext>
            </a:extLst>
          </p:cNvPr>
          <p:cNvSpPr txBox="1"/>
          <p:nvPr/>
        </p:nvSpPr>
        <p:spPr>
          <a:xfrm>
            <a:off x="7721089" y="2069206"/>
            <a:ext cx="820417" cy="369332"/>
          </a:xfrm>
          <a:prstGeom prst="rect">
            <a:avLst/>
          </a:prstGeom>
          <a:solidFill>
            <a:schemeClr val="accent1"/>
          </a:solidFill>
        </p:spPr>
        <p:txBody>
          <a:bodyPr wrap="none" rtlCol="0">
            <a:spAutoFit/>
          </a:bodyPr>
          <a:lstStyle/>
          <a:p>
            <a:r>
              <a:rPr lang="en-US" dirty="0">
                <a:solidFill>
                  <a:schemeClr val="bg1"/>
                </a:solidFill>
              </a:rPr>
              <a:t>CHART</a:t>
            </a:r>
          </a:p>
        </p:txBody>
      </p:sp>
      <p:sp>
        <p:nvSpPr>
          <p:cNvPr id="57" name="Rectangle 56">
            <a:extLst>
              <a:ext uri="{FF2B5EF4-FFF2-40B4-BE49-F238E27FC236}">
                <a16:creationId xmlns:a16="http://schemas.microsoft.com/office/drawing/2014/main" id="{C5FAF835-C26B-4B67-BC99-3E8B6F0772AC}"/>
              </a:ext>
            </a:extLst>
          </p:cNvPr>
          <p:cNvSpPr/>
          <p:nvPr/>
        </p:nvSpPr>
        <p:spPr>
          <a:xfrm>
            <a:off x="7721089" y="2415738"/>
            <a:ext cx="901209" cy="215444"/>
          </a:xfrm>
          <a:prstGeom prst="rect">
            <a:avLst/>
          </a:prstGeom>
        </p:spPr>
        <p:txBody>
          <a:bodyPr wrap="none">
            <a:spAutoFit/>
          </a:bodyPr>
          <a:lstStyle/>
          <a:p>
            <a:r>
              <a:rPr lang="en-US" sz="800" dirty="0" err="1"/>
              <a:t>nonPoliTRXLoical</a:t>
            </a:r>
            <a:endParaRPr lang="en-US" sz="800" dirty="0"/>
          </a:p>
        </p:txBody>
      </p:sp>
      <p:sp>
        <p:nvSpPr>
          <p:cNvPr id="58" name="Rectangle 57">
            <a:extLst>
              <a:ext uri="{FF2B5EF4-FFF2-40B4-BE49-F238E27FC236}">
                <a16:creationId xmlns:a16="http://schemas.microsoft.com/office/drawing/2014/main" id="{5AB7E090-9DFA-42F0-82C7-23B6AFCBD460}"/>
              </a:ext>
            </a:extLst>
          </p:cNvPr>
          <p:cNvSpPr/>
          <p:nvPr/>
        </p:nvSpPr>
        <p:spPr>
          <a:xfrm>
            <a:off x="3013075" y="2940234"/>
            <a:ext cx="1938351" cy="338554"/>
          </a:xfrm>
          <a:prstGeom prst="rect">
            <a:avLst/>
          </a:prstGeom>
        </p:spPr>
        <p:txBody>
          <a:bodyPr wrap="none">
            <a:spAutoFit/>
          </a:bodyPr>
          <a:lstStyle/>
          <a:p>
            <a:r>
              <a:rPr lang="en-US" sz="800" dirty="0"/>
              <a:t>Select * from </a:t>
            </a:r>
            <a:r>
              <a:rPr lang="en-US" sz="800" dirty="0" err="1"/>
              <a:t>nonPoliceSchool</a:t>
            </a:r>
            <a:r>
              <a:rPr lang="en-US" sz="800" dirty="0"/>
              <a:t>(DE).GRADE</a:t>
            </a:r>
          </a:p>
          <a:p>
            <a:r>
              <a:rPr lang="en-US" sz="800" dirty="0"/>
              <a:t>(CURRNET_DATE(YEAR) -2011+7</a:t>
            </a:r>
          </a:p>
        </p:txBody>
      </p:sp>
      <p:sp>
        <p:nvSpPr>
          <p:cNvPr id="59" name="TextBox 58">
            <a:extLst>
              <a:ext uri="{FF2B5EF4-FFF2-40B4-BE49-F238E27FC236}">
                <a16:creationId xmlns:a16="http://schemas.microsoft.com/office/drawing/2014/main" id="{8C387E1E-1FDD-4783-A33E-F18F6D15667C}"/>
              </a:ext>
            </a:extLst>
          </p:cNvPr>
          <p:cNvSpPr txBox="1"/>
          <p:nvPr/>
        </p:nvSpPr>
        <p:spPr>
          <a:xfrm>
            <a:off x="7721089" y="3060793"/>
            <a:ext cx="820417" cy="369332"/>
          </a:xfrm>
          <a:prstGeom prst="rect">
            <a:avLst/>
          </a:prstGeom>
          <a:solidFill>
            <a:schemeClr val="accent1"/>
          </a:solidFill>
        </p:spPr>
        <p:txBody>
          <a:bodyPr wrap="none" rtlCol="0">
            <a:spAutoFit/>
          </a:bodyPr>
          <a:lstStyle/>
          <a:p>
            <a:r>
              <a:rPr lang="en-US" dirty="0">
                <a:solidFill>
                  <a:schemeClr val="bg1"/>
                </a:solidFill>
              </a:rPr>
              <a:t>CHART</a:t>
            </a:r>
          </a:p>
        </p:txBody>
      </p:sp>
      <p:sp>
        <p:nvSpPr>
          <p:cNvPr id="60" name="Rectangle 59">
            <a:extLst>
              <a:ext uri="{FF2B5EF4-FFF2-40B4-BE49-F238E27FC236}">
                <a16:creationId xmlns:a16="http://schemas.microsoft.com/office/drawing/2014/main" id="{AE13A82F-FF73-41E3-AF54-3B8701BA0741}"/>
              </a:ext>
            </a:extLst>
          </p:cNvPr>
          <p:cNvSpPr/>
          <p:nvPr/>
        </p:nvSpPr>
        <p:spPr>
          <a:xfrm>
            <a:off x="7721089" y="3407325"/>
            <a:ext cx="901209" cy="215444"/>
          </a:xfrm>
          <a:prstGeom prst="rect">
            <a:avLst/>
          </a:prstGeom>
        </p:spPr>
        <p:txBody>
          <a:bodyPr wrap="none">
            <a:spAutoFit/>
          </a:bodyPr>
          <a:lstStyle/>
          <a:p>
            <a:r>
              <a:rPr lang="en-US" sz="800" dirty="0" err="1"/>
              <a:t>nonPoliTRXLoical</a:t>
            </a:r>
            <a:endParaRPr lang="en-US" sz="800" dirty="0"/>
          </a:p>
        </p:txBody>
      </p:sp>
      <p:sp>
        <p:nvSpPr>
          <p:cNvPr id="61" name="Rectangle 60">
            <a:extLst>
              <a:ext uri="{FF2B5EF4-FFF2-40B4-BE49-F238E27FC236}">
                <a16:creationId xmlns:a16="http://schemas.microsoft.com/office/drawing/2014/main" id="{43923CD5-55B7-4DE7-ADD8-2EA35137BDA9}"/>
              </a:ext>
            </a:extLst>
          </p:cNvPr>
          <p:cNvSpPr/>
          <p:nvPr/>
        </p:nvSpPr>
        <p:spPr>
          <a:xfrm>
            <a:off x="3040770" y="3224788"/>
            <a:ext cx="1938351" cy="338554"/>
          </a:xfrm>
          <a:prstGeom prst="rect">
            <a:avLst/>
          </a:prstGeom>
        </p:spPr>
        <p:txBody>
          <a:bodyPr wrap="none">
            <a:spAutoFit/>
          </a:bodyPr>
          <a:lstStyle/>
          <a:p>
            <a:r>
              <a:rPr lang="en-US" sz="800" dirty="0"/>
              <a:t>Select * from </a:t>
            </a:r>
            <a:r>
              <a:rPr lang="en-US" sz="800" dirty="0" err="1"/>
              <a:t>nonPoliceSchool</a:t>
            </a:r>
            <a:r>
              <a:rPr lang="en-US" sz="800" dirty="0"/>
              <a:t>(US).GRADE</a:t>
            </a:r>
          </a:p>
          <a:p>
            <a:r>
              <a:rPr lang="en-US" sz="800" dirty="0"/>
              <a:t>(CURRNET_DATE(YEAR) -2011+7</a:t>
            </a:r>
          </a:p>
        </p:txBody>
      </p:sp>
      <p:cxnSp>
        <p:nvCxnSpPr>
          <p:cNvPr id="68" name="Straight Connector 67">
            <a:extLst>
              <a:ext uri="{FF2B5EF4-FFF2-40B4-BE49-F238E27FC236}">
                <a16:creationId xmlns:a16="http://schemas.microsoft.com/office/drawing/2014/main" id="{3D96CA8E-54AC-4EE4-ADF4-7202DE2C312F}"/>
              </a:ext>
            </a:extLst>
          </p:cNvPr>
          <p:cNvCxnSpPr/>
          <p:nvPr/>
        </p:nvCxnSpPr>
        <p:spPr>
          <a:xfrm flipV="1">
            <a:off x="2875547" y="1463013"/>
            <a:ext cx="3850106" cy="491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97A3A56-819C-4A6A-9A78-4E9D1C87E581}"/>
              </a:ext>
            </a:extLst>
          </p:cNvPr>
          <p:cNvCxnSpPr/>
          <p:nvPr/>
        </p:nvCxnSpPr>
        <p:spPr>
          <a:xfrm flipV="1">
            <a:off x="3054068" y="2203966"/>
            <a:ext cx="4092690" cy="536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D579AF7-0180-4B40-A23B-2BF90CE89FFB}"/>
              </a:ext>
            </a:extLst>
          </p:cNvPr>
          <p:cNvCxnSpPr/>
          <p:nvPr/>
        </p:nvCxnSpPr>
        <p:spPr>
          <a:xfrm flipV="1">
            <a:off x="2779295" y="2996494"/>
            <a:ext cx="2430379" cy="572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E6B21F-4A09-4C46-8BCF-C085BC2606D2}"/>
              </a:ext>
            </a:extLst>
          </p:cNvPr>
          <p:cNvCxnSpPr/>
          <p:nvPr/>
        </p:nvCxnSpPr>
        <p:spPr>
          <a:xfrm flipV="1">
            <a:off x="272903" y="1326965"/>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A70B215-859C-47A0-80A1-02930BDDBAAE}"/>
              </a:ext>
            </a:extLst>
          </p:cNvPr>
          <p:cNvCxnSpPr/>
          <p:nvPr/>
        </p:nvCxnSpPr>
        <p:spPr>
          <a:xfrm flipV="1">
            <a:off x="914669" y="2075459"/>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3B9D519-EF59-46D1-B793-A488B48724D2}"/>
              </a:ext>
            </a:extLst>
          </p:cNvPr>
          <p:cNvCxnSpPr/>
          <p:nvPr/>
        </p:nvCxnSpPr>
        <p:spPr>
          <a:xfrm>
            <a:off x="404747" y="5637808"/>
            <a:ext cx="5860971" cy="1943"/>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523057" y="3820325"/>
            <a:ext cx="675613" cy="82105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0725" y="867891"/>
            <a:ext cx="2308059" cy="3129728"/>
          </a:xfrm>
          <a:prstGeom prst="rect">
            <a:avLst/>
          </a:prstGeom>
        </p:spPr>
      </p:pic>
      <p:sp>
        <p:nvSpPr>
          <p:cNvPr id="11" name="TextBox 10"/>
          <p:cNvSpPr txBox="1"/>
          <p:nvPr/>
        </p:nvSpPr>
        <p:spPr>
          <a:xfrm>
            <a:off x="0" y="1005342"/>
            <a:ext cx="762709" cy="369332"/>
          </a:xfrm>
          <a:prstGeom prst="rect">
            <a:avLst/>
          </a:prstGeom>
          <a:noFill/>
        </p:spPr>
        <p:txBody>
          <a:bodyPr wrap="none" rtlCol="0">
            <a:spAutoFit/>
          </a:bodyPr>
          <a:lstStyle/>
          <a:p>
            <a:r>
              <a:rPr lang="en-US" dirty="0"/>
              <a:t>FROM</a:t>
            </a:r>
          </a:p>
        </p:txBody>
      </p:sp>
      <p:sp>
        <p:nvSpPr>
          <p:cNvPr id="12" name="TextBox 11"/>
          <p:cNvSpPr txBox="1"/>
          <p:nvPr/>
        </p:nvSpPr>
        <p:spPr>
          <a:xfrm>
            <a:off x="944757" y="989121"/>
            <a:ext cx="442622" cy="369332"/>
          </a:xfrm>
          <a:prstGeom prst="rect">
            <a:avLst/>
          </a:prstGeom>
          <a:noFill/>
        </p:spPr>
        <p:txBody>
          <a:bodyPr wrap="none" rtlCol="0">
            <a:spAutoFit/>
          </a:bodyPr>
          <a:lstStyle/>
          <a:p>
            <a:r>
              <a:rPr lang="en-US" dirty="0"/>
              <a:t>TO</a:t>
            </a:r>
          </a:p>
        </p:txBody>
      </p:sp>
      <p:pic>
        <p:nvPicPr>
          <p:cNvPr id="83" name="Picture 8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80416" y="2258985"/>
            <a:ext cx="646119" cy="516895"/>
          </a:xfrm>
          <a:prstGeom prst="rect">
            <a:avLst/>
          </a:prstGeom>
        </p:spPr>
      </p:pic>
      <p:pic>
        <p:nvPicPr>
          <p:cNvPr id="25" name="Picture 24"/>
          <p:cNvPicPr>
            <a:picLocks noChangeAspect="1"/>
          </p:cNvPicPr>
          <p:nvPr/>
        </p:nvPicPr>
        <p:blipFill>
          <a:blip r:embed="rId5"/>
          <a:stretch>
            <a:fillRect/>
          </a:stretch>
        </p:blipFill>
        <p:spPr>
          <a:xfrm>
            <a:off x="2230609" y="1217546"/>
            <a:ext cx="915296" cy="532643"/>
          </a:xfrm>
          <a:prstGeom prst="rect">
            <a:avLst/>
          </a:prstGeom>
        </p:spPr>
      </p:pic>
      <p:pic>
        <p:nvPicPr>
          <p:cNvPr id="84" name="Picture 83"/>
          <p:cNvPicPr>
            <a:picLocks noChangeAspect="1"/>
          </p:cNvPicPr>
          <p:nvPr/>
        </p:nvPicPr>
        <p:blipFill>
          <a:blip r:embed="rId5"/>
          <a:stretch>
            <a:fillRect/>
          </a:stretch>
        </p:blipFill>
        <p:spPr>
          <a:xfrm>
            <a:off x="2187215" y="2142357"/>
            <a:ext cx="915296" cy="532643"/>
          </a:xfrm>
          <a:prstGeom prst="rect">
            <a:avLst/>
          </a:prstGeom>
        </p:spPr>
      </p:pic>
      <p:pic>
        <p:nvPicPr>
          <p:cNvPr id="26" name="Picture 2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220048" y="2743775"/>
            <a:ext cx="932005" cy="944349"/>
          </a:xfrm>
          <a:prstGeom prst="rect">
            <a:avLst/>
          </a:prstGeom>
        </p:spPr>
      </p:pic>
      <p:pic>
        <p:nvPicPr>
          <p:cNvPr id="27" name="Picture 26"/>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135872" y="4731964"/>
            <a:ext cx="391693" cy="368012"/>
          </a:xfrm>
          <a:prstGeom prst="rect">
            <a:avLst/>
          </a:prstGeom>
        </p:spPr>
      </p:pic>
      <p:pic>
        <p:nvPicPr>
          <p:cNvPr id="85" name="Picture 8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81145" y="2918479"/>
            <a:ext cx="1791559" cy="1683246"/>
          </a:xfrm>
          <a:prstGeom prst="rect">
            <a:avLst/>
          </a:prstGeom>
        </p:spPr>
      </p:pic>
      <p:sp>
        <p:nvSpPr>
          <p:cNvPr id="86" name="Rectangle 85">
            <a:extLst>
              <a:ext uri="{FF2B5EF4-FFF2-40B4-BE49-F238E27FC236}">
                <a16:creationId xmlns:a16="http://schemas.microsoft.com/office/drawing/2014/main" id="{B894BA2B-0FC0-4E2D-BC4F-9A673F610856}"/>
              </a:ext>
            </a:extLst>
          </p:cNvPr>
          <p:cNvSpPr/>
          <p:nvPr/>
        </p:nvSpPr>
        <p:spPr>
          <a:xfrm>
            <a:off x="1717253" y="4279695"/>
            <a:ext cx="657903" cy="2585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Isosceles Triangle 86">
            <a:extLst>
              <a:ext uri="{FF2B5EF4-FFF2-40B4-BE49-F238E27FC236}">
                <a16:creationId xmlns:a16="http://schemas.microsoft.com/office/drawing/2014/main" id="{F31240F1-F04E-43ED-9CC2-420E874941F3}"/>
              </a:ext>
            </a:extLst>
          </p:cNvPr>
          <p:cNvSpPr/>
          <p:nvPr/>
        </p:nvSpPr>
        <p:spPr>
          <a:xfrm flipV="1">
            <a:off x="1717252" y="4271178"/>
            <a:ext cx="657904" cy="230579"/>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894BA2B-0FC0-4E2D-BC4F-9A673F610856}"/>
              </a:ext>
            </a:extLst>
          </p:cNvPr>
          <p:cNvSpPr/>
          <p:nvPr/>
        </p:nvSpPr>
        <p:spPr>
          <a:xfrm>
            <a:off x="1754155" y="4756186"/>
            <a:ext cx="657903" cy="2585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a:extLst>
              <a:ext uri="{FF2B5EF4-FFF2-40B4-BE49-F238E27FC236}">
                <a16:creationId xmlns:a16="http://schemas.microsoft.com/office/drawing/2014/main" id="{F31240F1-F04E-43ED-9CC2-420E874941F3}"/>
              </a:ext>
            </a:extLst>
          </p:cNvPr>
          <p:cNvSpPr/>
          <p:nvPr/>
        </p:nvSpPr>
        <p:spPr>
          <a:xfrm flipV="1">
            <a:off x="1754154" y="4747669"/>
            <a:ext cx="657904" cy="230579"/>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894BA2B-0FC0-4E2D-BC4F-9A673F610856}"/>
              </a:ext>
            </a:extLst>
          </p:cNvPr>
          <p:cNvSpPr/>
          <p:nvPr/>
        </p:nvSpPr>
        <p:spPr>
          <a:xfrm>
            <a:off x="1782654" y="5273703"/>
            <a:ext cx="657903" cy="2585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a:extLst>
              <a:ext uri="{FF2B5EF4-FFF2-40B4-BE49-F238E27FC236}">
                <a16:creationId xmlns:a16="http://schemas.microsoft.com/office/drawing/2014/main" id="{F31240F1-F04E-43ED-9CC2-420E874941F3}"/>
              </a:ext>
            </a:extLst>
          </p:cNvPr>
          <p:cNvSpPr/>
          <p:nvPr/>
        </p:nvSpPr>
        <p:spPr>
          <a:xfrm flipV="1">
            <a:off x="1782653" y="5265186"/>
            <a:ext cx="657904" cy="230579"/>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B894BA2B-0FC0-4E2D-BC4F-9A673F610856}"/>
              </a:ext>
            </a:extLst>
          </p:cNvPr>
          <p:cNvSpPr/>
          <p:nvPr/>
        </p:nvSpPr>
        <p:spPr>
          <a:xfrm>
            <a:off x="1778395" y="5742004"/>
            <a:ext cx="657903" cy="2585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a:extLst>
              <a:ext uri="{FF2B5EF4-FFF2-40B4-BE49-F238E27FC236}">
                <a16:creationId xmlns:a16="http://schemas.microsoft.com/office/drawing/2014/main" id="{F31240F1-F04E-43ED-9CC2-420E874941F3}"/>
              </a:ext>
            </a:extLst>
          </p:cNvPr>
          <p:cNvSpPr/>
          <p:nvPr/>
        </p:nvSpPr>
        <p:spPr>
          <a:xfrm flipV="1">
            <a:off x="1778394" y="5733487"/>
            <a:ext cx="657904" cy="230579"/>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B894BA2B-0FC0-4E2D-BC4F-9A673F610856}"/>
              </a:ext>
            </a:extLst>
          </p:cNvPr>
          <p:cNvSpPr/>
          <p:nvPr/>
        </p:nvSpPr>
        <p:spPr>
          <a:xfrm>
            <a:off x="1778395" y="6244374"/>
            <a:ext cx="657903" cy="2585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Isosceles Triangle 94">
            <a:extLst>
              <a:ext uri="{FF2B5EF4-FFF2-40B4-BE49-F238E27FC236}">
                <a16:creationId xmlns:a16="http://schemas.microsoft.com/office/drawing/2014/main" id="{F31240F1-F04E-43ED-9CC2-420E874941F3}"/>
              </a:ext>
            </a:extLst>
          </p:cNvPr>
          <p:cNvSpPr/>
          <p:nvPr/>
        </p:nvSpPr>
        <p:spPr>
          <a:xfrm flipV="1">
            <a:off x="1778394" y="6235857"/>
            <a:ext cx="657904" cy="230579"/>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019344" y="4127961"/>
            <a:ext cx="518793" cy="441935"/>
          </a:xfrm>
          <a:prstGeom prst="rect">
            <a:avLst/>
          </a:prstGeom>
        </p:spPr>
      </p:pic>
      <p:sp>
        <p:nvSpPr>
          <p:cNvPr id="105" name="Rectangle 104"/>
          <p:cNvSpPr/>
          <p:nvPr/>
        </p:nvSpPr>
        <p:spPr>
          <a:xfrm>
            <a:off x="2650100" y="4927201"/>
            <a:ext cx="2247731" cy="215444"/>
          </a:xfrm>
          <a:prstGeom prst="rect">
            <a:avLst/>
          </a:prstGeom>
        </p:spPr>
        <p:txBody>
          <a:bodyPr wrap="none">
            <a:spAutoFit/>
          </a:bodyPr>
          <a:lstStyle/>
          <a:p>
            <a:r>
              <a:rPr lang="en-US" sz="800" dirty="0"/>
              <a:t>https://www.flickr.com/photos/60763547@N04/</a:t>
            </a:r>
          </a:p>
        </p:txBody>
      </p:sp>
      <p:sp>
        <p:nvSpPr>
          <p:cNvPr id="106" name="TextBox 105"/>
          <p:cNvSpPr txBox="1"/>
          <p:nvPr/>
        </p:nvSpPr>
        <p:spPr>
          <a:xfrm>
            <a:off x="2660077" y="4636986"/>
            <a:ext cx="1346651" cy="369332"/>
          </a:xfrm>
          <a:prstGeom prst="rect">
            <a:avLst/>
          </a:prstGeom>
          <a:noFill/>
        </p:spPr>
        <p:txBody>
          <a:bodyPr wrap="none" rtlCol="0">
            <a:spAutoFit/>
          </a:bodyPr>
          <a:lstStyle/>
          <a:p>
            <a:r>
              <a:rPr lang="en-US" dirty="0"/>
              <a:t>Baby Photos</a:t>
            </a:r>
          </a:p>
        </p:txBody>
      </p:sp>
      <p:pic>
        <p:nvPicPr>
          <p:cNvPr id="108" name="Picture 107"/>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0009362" y="4177474"/>
            <a:ext cx="318199" cy="424812"/>
          </a:xfrm>
          <a:prstGeom prst="rect">
            <a:avLst/>
          </a:prstGeom>
        </p:spPr>
      </p:pic>
      <p:pic>
        <p:nvPicPr>
          <p:cNvPr id="109" name="Picture 108"/>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0453995" y="4141165"/>
            <a:ext cx="365910" cy="487880"/>
          </a:xfrm>
          <a:prstGeom prst="rect">
            <a:avLst/>
          </a:prstGeom>
        </p:spPr>
      </p:pic>
      <p:pic>
        <p:nvPicPr>
          <p:cNvPr id="110" name="Picture 109"/>
          <p:cNvPicPr>
            <a:picLocks noChangeAspect="1"/>
          </p:cNvPicPr>
          <p:nvPr/>
        </p:nvPicPr>
        <p:blipFill>
          <a:blip r:embed="rId12"/>
          <a:stretch>
            <a:fillRect/>
          </a:stretch>
        </p:blipFill>
        <p:spPr>
          <a:xfrm>
            <a:off x="10917204" y="4104807"/>
            <a:ext cx="499028" cy="627157"/>
          </a:xfrm>
          <a:prstGeom prst="rect">
            <a:avLst/>
          </a:prstGeom>
        </p:spPr>
      </p:pic>
      <p:sp>
        <p:nvSpPr>
          <p:cNvPr id="111" name="Rectangle 110"/>
          <p:cNvSpPr/>
          <p:nvPr/>
        </p:nvSpPr>
        <p:spPr>
          <a:xfrm>
            <a:off x="10704923" y="4700485"/>
            <a:ext cx="1571264" cy="215444"/>
          </a:xfrm>
          <a:prstGeom prst="rect">
            <a:avLst/>
          </a:prstGeom>
        </p:spPr>
        <p:txBody>
          <a:bodyPr wrap="none">
            <a:spAutoFit/>
          </a:bodyPr>
          <a:lstStyle/>
          <a:p>
            <a:r>
              <a:rPr lang="en-US" sz="800" dirty="0"/>
              <a:t>google: </a:t>
            </a:r>
            <a:r>
              <a:rPr lang="en-US" sz="800" dirty="0" err="1"/>
              <a:t>kim</a:t>
            </a:r>
            <a:r>
              <a:rPr lang="en-US" sz="800" dirty="0"/>
              <a:t> </a:t>
            </a:r>
            <a:r>
              <a:rPr lang="en-US" sz="800" dirty="0" err="1"/>
              <a:t>bui</a:t>
            </a:r>
            <a:r>
              <a:rPr lang="en-US" sz="800" dirty="0"/>
              <a:t> san </a:t>
            </a:r>
            <a:r>
              <a:rPr lang="en-US" sz="800" dirty="0" err="1"/>
              <a:t>francisco</a:t>
            </a:r>
            <a:r>
              <a:rPr lang="en-US" sz="800" dirty="0"/>
              <a:t> </a:t>
            </a:r>
            <a:r>
              <a:rPr lang="en-US" sz="800" dirty="0" err="1"/>
              <a:t>ibm</a:t>
            </a:r>
            <a:endParaRPr lang="en-US" sz="800" dirty="0"/>
          </a:p>
        </p:txBody>
      </p:sp>
      <p:pic>
        <p:nvPicPr>
          <p:cNvPr id="112" name="Picture 1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95648" y="4140206"/>
            <a:ext cx="948804" cy="474402"/>
          </a:xfrm>
          <a:prstGeom prst="rect">
            <a:avLst/>
          </a:prstGeom>
        </p:spPr>
      </p:pic>
      <p:pic>
        <p:nvPicPr>
          <p:cNvPr id="113" name="Picture 112"/>
          <p:cNvPicPr>
            <a:picLocks noChangeAspect="1"/>
          </p:cNvPicPr>
          <p:nvPr/>
        </p:nvPicPr>
        <p:blipFill>
          <a:blip r:embed="rId14"/>
          <a:stretch>
            <a:fillRect/>
          </a:stretch>
        </p:blipFill>
        <p:spPr>
          <a:xfrm>
            <a:off x="9057586" y="4087931"/>
            <a:ext cx="510465" cy="613937"/>
          </a:xfrm>
          <a:prstGeom prst="rect">
            <a:avLst/>
          </a:prstGeom>
        </p:spPr>
      </p:pic>
      <p:sp>
        <p:nvSpPr>
          <p:cNvPr id="114" name="TextBox 113"/>
          <p:cNvSpPr txBox="1"/>
          <p:nvPr/>
        </p:nvSpPr>
        <p:spPr>
          <a:xfrm>
            <a:off x="6929163" y="5355350"/>
            <a:ext cx="2282997" cy="1546577"/>
          </a:xfrm>
          <a:prstGeom prst="rect">
            <a:avLst/>
          </a:prstGeom>
          <a:noFill/>
        </p:spPr>
        <p:txBody>
          <a:bodyPr wrap="none" rtlCol="0">
            <a:spAutoFit/>
          </a:bodyPr>
          <a:lstStyle/>
          <a:p>
            <a:r>
              <a:rPr lang="en-US" sz="1050" dirty="0"/>
              <a:t>HOMICIDE:LUX:LV</a:t>
            </a:r>
          </a:p>
          <a:p>
            <a:r>
              <a:rPr lang="en-US" sz="1050" dirty="0"/>
              <a:t>IMPORT </a:t>
            </a:r>
            <a:r>
              <a:rPr lang="en-US" sz="1050" dirty="0" err="1"/>
              <a:t>ibm</a:t>
            </a:r>
            <a:r>
              <a:rPr lang="en-US" sz="1050" dirty="0"/>
              <a:t> SF    POLE</a:t>
            </a:r>
          </a:p>
          <a:p>
            <a:r>
              <a:rPr lang="en-US" sz="1050" dirty="0"/>
              <a:t>IMPORT </a:t>
            </a:r>
            <a:r>
              <a:rPr lang="en-US" sz="1050" dirty="0" err="1"/>
              <a:t>ibm.appel.tango</a:t>
            </a:r>
            <a:r>
              <a:rPr lang="en-US" sz="1050" dirty="0"/>
              <a:t> POLE</a:t>
            </a:r>
          </a:p>
          <a:p>
            <a:r>
              <a:rPr lang="en-US" sz="1050" dirty="0"/>
              <a:t>1994 G.CAR</a:t>
            </a:r>
          </a:p>
          <a:p>
            <a:r>
              <a:rPr lang="en-US" sz="1050" dirty="0"/>
              <a:t>1992 !G.WWI.HOMCE:KRYSTAL</a:t>
            </a:r>
          </a:p>
          <a:p>
            <a:r>
              <a:rPr lang="en-US" sz="1050" dirty="0"/>
              <a:t>	CHECKPONC CHARLIE</a:t>
            </a:r>
          </a:p>
          <a:p>
            <a:r>
              <a:rPr lang="en-US" sz="1050" dirty="0"/>
              <a:t>1990</a:t>
            </a:r>
          </a:p>
          <a:p>
            <a:r>
              <a:rPr lang="en-US" sz="1050" dirty="0"/>
              <a:t>1986/7 JOHNSON</a:t>
            </a:r>
          </a:p>
          <a:p>
            <a:r>
              <a:rPr lang="en-US" sz="1050" dirty="0"/>
              <a:t>1980-1985 REDHOUSE.IPX.INT</a:t>
            </a:r>
          </a:p>
        </p:txBody>
      </p:sp>
      <p:sp>
        <p:nvSpPr>
          <p:cNvPr id="115" name="Rectangle 114"/>
          <p:cNvSpPr/>
          <p:nvPr/>
        </p:nvSpPr>
        <p:spPr>
          <a:xfrm>
            <a:off x="8934137" y="4654418"/>
            <a:ext cx="838691" cy="215444"/>
          </a:xfrm>
          <a:prstGeom prst="rect">
            <a:avLst/>
          </a:prstGeom>
        </p:spPr>
        <p:txBody>
          <a:bodyPr wrap="none">
            <a:spAutoFit/>
          </a:bodyPr>
          <a:lstStyle/>
          <a:p>
            <a:r>
              <a:rPr lang="en-US" sz="800" strike="sngStrike" dirty="0"/>
              <a:t>Google: </a:t>
            </a:r>
            <a:r>
              <a:rPr lang="en-US" sz="800" strike="sngStrike" dirty="0" err="1"/>
              <a:t>kim</a:t>
            </a:r>
            <a:r>
              <a:rPr lang="en-US" sz="800" strike="sngStrike" dirty="0"/>
              <a:t> </a:t>
            </a:r>
            <a:r>
              <a:rPr lang="en-US" sz="800" strike="sngStrike" dirty="0" err="1"/>
              <a:t>bui</a:t>
            </a:r>
            <a:endParaRPr lang="en-US" sz="800" strike="sngStrike" dirty="0"/>
          </a:p>
        </p:txBody>
      </p:sp>
      <p:pic>
        <p:nvPicPr>
          <p:cNvPr id="116" name="Picture 115"/>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7232691" y="4691541"/>
            <a:ext cx="693592" cy="346796"/>
          </a:xfrm>
          <a:prstGeom prst="rect">
            <a:avLst/>
          </a:prstGeom>
        </p:spPr>
      </p:pic>
      <p:sp>
        <p:nvSpPr>
          <p:cNvPr id="117" name="TextBox 116"/>
          <p:cNvSpPr txBox="1"/>
          <p:nvPr/>
        </p:nvSpPr>
        <p:spPr>
          <a:xfrm>
            <a:off x="7177510" y="5029937"/>
            <a:ext cx="1087157" cy="215444"/>
          </a:xfrm>
          <a:prstGeom prst="rect">
            <a:avLst/>
          </a:prstGeom>
          <a:noFill/>
        </p:spPr>
        <p:txBody>
          <a:bodyPr wrap="none" rtlCol="0">
            <a:spAutoFit/>
          </a:bodyPr>
          <a:lstStyle/>
          <a:p>
            <a:r>
              <a:rPr lang="en-US" sz="800" dirty="0"/>
              <a:t>Police Sirens: 8:19AM</a:t>
            </a:r>
          </a:p>
        </p:txBody>
      </p:sp>
      <p:pic>
        <p:nvPicPr>
          <p:cNvPr id="118" name="Picture 117"/>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8232173" y="4607900"/>
            <a:ext cx="363686" cy="440346"/>
          </a:xfrm>
          <a:prstGeom prst="rect">
            <a:avLst/>
          </a:prstGeom>
        </p:spPr>
      </p:pic>
      <p:cxnSp>
        <p:nvCxnSpPr>
          <p:cNvPr id="119" name="Straight Connector 118">
            <a:extLst>
              <a:ext uri="{FF2B5EF4-FFF2-40B4-BE49-F238E27FC236}">
                <a16:creationId xmlns:a16="http://schemas.microsoft.com/office/drawing/2014/main" id="{03B9D519-EF59-46D1-B793-A488B48724D2}"/>
              </a:ext>
            </a:extLst>
          </p:cNvPr>
          <p:cNvCxnSpPr/>
          <p:nvPr/>
        </p:nvCxnSpPr>
        <p:spPr>
          <a:xfrm>
            <a:off x="620822" y="6109870"/>
            <a:ext cx="56448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3B9D519-EF59-46D1-B793-A488B48724D2}"/>
              </a:ext>
            </a:extLst>
          </p:cNvPr>
          <p:cNvCxnSpPr/>
          <p:nvPr/>
        </p:nvCxnSpPr>
        <p:spPr>
          <a:xfrm>
            <a:off x="372491" y="6729861"/>
            <a:ext cx="5893227" cy="24974"/>
          </a:xfrm>
          <a:prstGeom prst="line">
            <a:avLst/>
          </a:prstGeom>
        </p:spPr>
        <p:style>
          <a:lnRef idx="1">
            <a:schemeClr val="accent1"/>
          </a:lnRef>
          <a:fillRef idx="0">
            <a:schemeClr val="accent1"/>
          </a:fillRef>
          <a:effectRef idx="0">
            <a:schemeClr val="accent1"/>
          </a:effectRef>
          <a:fontRef idx="minor">
            <a:schemeClr val="tx1"/>
          </a:fontRef>
        </p:style>
      </p:cxnSp>
      <p:pic>
        <p:nvPicPr>
          <p:cNvPr id="121" name="Picture 120"/>
          <p:cNvPicPr>
            <a:picLocks noChangeAspect="1"/>
          </p:cNvPicPr>
          <p:nvPr/>
        </p:nvPicPr>
        <p:blipFill>
          <a:blip r:embed="rId17"/>
          <a:stretch>
            <a:fillRect/>
          </a:stretch>
        </p:blipFill>
        <p:spPr>
          <a:xfrm>
            <a:off x="287027" y="4155336"/>
            <a:ext cx="629260" cy="487270"/>
          </a:xfrm>
          <a:prstGeom prst="rect">
            <a:avLst/>
          </a:prstGeom>
        </p:spPr>
      </p:pic>
      <p:pic>
        <p:nvPicPr>
          <p:cNvPr id="126" name="Picture 12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02652" y="5266596"/>
            <a:ext cx="1614511" cy="1516902"/>
          </a:xfrm>
          <a:prstGeom prst="rect">
            <a:avLst/>
          </a:prstGeom>
        </p:spPr>
      </p:pic>
      <p:pic>
        <p:nvPicPr>
          <p:cNvPr id="127" name="Picture 126"/>
          <p:cNvPicPr>
            <a:picLocks noChangeAspect="1"/>
          </p:cNvPicPr>
          <p:nvPr/>
        </p:nvPicPr>
        <p:blipFill>
          <a:blip r:embed="rId17"/>
          <a:stretch>
            <a:fillRect/>
          </a:stretch>
        </p:blipFill>
        <p:spPr>
          <a:xfrm>
            <a:off x="316148" y="4671844"/>
            <a:ext cx="629260" cy="487270"/>
          </a:xfrm>
          <a:prstGeom prst="rect">
            <a:avLst/>
          </a:prstGeom>
        </p:spPr>
      </p:pic>
      <p:pic>
        <p:nvPicPr>
          <p:cNvPr id="128" name="Picture 127"/>
          <p:cNvPicPr>
            <a:picLocks noChangeAspect="1"/>
          </p:cNvPicPr>
          <p:nvPr/>
        </p:nvPicPr>
        <p:blipFill>
          <a:blip r:embed="rId17"/>
          <a:stretch>
            <a:fillRect/>
          </a:stretch>
        </p:blipFill>
        <p:spPr>
          <a:xfrm>
            <a:off x="293882" y="5159263"/>
            <a:ext cx="629260" cy="487270"/>
          </a:xfrm>
          <a:prstGeom prst="rect">
            <a:avLst/>
          </a:prstGeom>
        </p:spPr>
      </p:pic>
      <p:pic>
        <p:nvPicPr>
          <p:cNvPr id="129" name="Picture 128"/>
          <p:cNvPicPr>
            <a:picLocks noChangeAspect="1"/>
          </p:cNvPicPr>
          <p:nvPr/>
        </p:nvPicPr>
        <p:blipFill>
          <a:blip r:embed="rId17"/>
          <a:stretch>
            <a:fillRect/>
          </a:stretch>
        </p:blipFill>
        <p:spPr>
          <a:xfrm>
            <a:off x="316148" y="5654800"/>
            <a:ext cx="629260" cy="487270"/>
          </a:xfrm>
          <a:prstGeom prst="rect">
            <a:avLst/>
          </a:prstGeom>
        </p:spPr>
      </p:pic>
      <p:pic>
        <p:nvPicPr>
          <p:cNvPr id="130" name="Picture 129"/>
          <p:cNvPicPr>
            <a:picLocks noChangeAspect="1"/>
          </p:cNvPicPr>
          <p:nvPr/>
        </p:nvPicPr>
        <p:blipFill>
          <a:blip r:embed="rId17"/>
          <a:stretch>
            <a:fillRect/>
          </a:stretch>
        </p:blipFill>
        <p:spPr>
          <a:xfrm>
            <a:off x="317824" y="6161860"/>
            <a:ext cx="629260" cy="487270"/>
          </a:xfrm>
          <a:prstGeom prst="rect">
            <a:avLst/>
          </a:prstGeom>
        </p:spPr>
      </p:pic>
      <p:pic>
        <p:nvPicPr>
          <p:cNvPr id="131" name="Picture 130"/>
          <p:cNvPicPr>
            <a:picLocks noChangeAspect="1"/>
          </p:cNvPicPr>
          <p:nvPr/>
        </p:nvPicPr>
        <p:blipFill>
          <a:blip r:embed="rId17"/>
          <a:stretch>
            <a:fillRect/>
          </a:stretch>
        </p:blipFill>
        <p:spPr>
          <a:xfrm>
            <a:off x="305558" y="3040937"/>
            <a:ext cx="629260" cy="487270"/>
          </a:xfrm>
          <a:prstGeom prst="rect">
            <a:avLst/>
          </a:prstGeom>
        </p:spPr>
      </p:pic>
      <p:pic>
        <p:nvPicPr>
          <p:cNvPr id="132" name="Picture 131"/>
          <p:cNvPicPr>
            <a:picLocks noChangeAspect="1"/>
          </p:cNvPicPr>
          <p:nvPr/>
        </p:nvPicPr>
        <p:blipFill>
          <a:blip r:embed="rId17"/>
          <a:stretch>
            <a:fillRect/>
          </a:stretch>
        </p:blipFill>
        <p:spPr>
          <a:xfrm>
            <a:off x="270977" y="1364494"/>
            <a:ext cx="629260" cy="487270"/>
          </a:xfrm>
          <a:prstGeom prst="rect">
            <a:avLst/>
          </a:prstGeom>
        </p:spPr>
      </p:pic>
      <p:cxnSp>
        <p:nvCxnSpPr>
          <p:cNvPr id="134" name="Straight Connector 133"/>
          <p:cNvCxnSpPr/>
          <p:nvPr/>
        </p:nvCxnSpPr>
        <p:spPr>
          <a:xfrm flipV="1">
            <a:off x="8934137" y="4042113"/>
            <a:ext cx="633914" cy="843350"/>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89A0C2B6-3CDE-4805-ABD2-4C69F839B820}"/>
              </a:ext>
            </a:extLst>
          </p:cNvPr>
          <p:cNvSpPr/>
          <p:nvPr/>
        </p:nvSpPr>
        <p:spPr>
          <a:xfrm>
            <a:off x="8960908" y="4080919"/>
            <a:ext cx="827920" cy="80454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89A0C2B6-3CDE-4805-ABD2-4C69F839B820}"/>
              </a:ext>
            </a:extLst>
          </p:cNvPr>
          <p:cNvSpPr/>
          <p:nvPr/>
        </p:nvSpPr>
        <p:spPr>
          <a:xfrm>
            <a:off x="10837826" y="4108808"/>
            <a:ext cx="1354174" cy="80454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3613838" y="5241013"/>
            <a:ext cx="798324" cy="342139"/>
          </a:xfrm>
          <a:prstGeom prst="rect">
            <a:avLst/>
          </a:prstGeom>
        </p:spPr>
      </p:pic>
      <p:pic>
        <p:nvPicPr>
          <p:cNvPr id="138" name="Picture 137"/>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2755406" y="5251390"/>
            <a:ext cx="799678" cy="342719"/>
          </a:xfrm>
          <a:prstGeom prst="rect">
            <a:avLst/>
          </a:prstGeom>
        </p:spPr>
      </p:pic>
      <p:pic>
        <p:nvPicPr>
          <p:cNvPr id="139" name="Picture 13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470917" y="5250027"/>
            <a:ext cx="774844" cy="327070"/>
          </a:xfrm>
          <a:prstGeom prst="rect">
            <a:avLst/>
          </a:prstGeom>
        </p:spPr>
      </p:pic>
      <p:pic>
        <p:nvPicPr>
          <p:cNvPr id="9" name="Picture 8"/>
          <p:cNvPicPr>
            <a:picLocks noChangeAspect="1"/>
          </p:cNvPicPr>
          <p:nvPr/>
        </p:nvPicPr>
        <p:blipFill>
          <a:blip r:embed="rId21"/>
          <a:stretch>
            <a:fillRect/>
          </a:stretch>
        </p:blipFill>
        <p:spPr>
          <a:xfrm>
            <a:off x="1130077" y="4117585"/>
            <a:ext cx="222126" cy="471015"/>
          </a:xfrm>
          <a:prstGeom prst="rect">
            <a:avLst/>
          </a:prstGeom>
        </p:spPr>
      </p:pic>
      <p:sp>
        <p:nvSpPr>
          <p:cNvPr id="122" name="Rectangle 121">
            <a:extLst>
              <a:ext uri="{FF2B5EF4-FFF2-40B4-BE49-F238E27FC236}">
                <a16:creationId xmlns:a16="http://schemas.microsoft.com/office/drawing/2014/main" id="{7C83E112-6AB2-497E-9748-BFAC336EAF0C}"/>
              </a:ext>
            </a:extLst>
          </p:cNvPr>
          <p:cNvSpPr/>
          <p:nvPr/>
        </p:nvSpPr>
        <p:spPr>
          <a:xfrm>
            <a:off x="1072119" y="4111082"/>
            <a:ext cx="457125" cy="5806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a:extLst>
              <a:ext uri="{FF2B5EF4-FFF2-40B4-BE49-F238E27FC236}">
                <a16:creationId xmlns:a16="http://schemas.microsoft.com/office/drawing/2014/main" id="{7DF2B580-7276-4DEA-859A-27508338F2DC}"/>
              </a:ext>
            </a:extLst>
          </p:cNvPr>
          <p:cNvCxnSpPr/>
          <p:nvPr/>
        </p:nvCxnSpPr>
        <p:spPr>
          <a:xfrm flipV="1">
            <a:off x="968204" y="3856794"/>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24" name="Picture 123"/>
          <p:cNvPicPr>
            <a:picLocks noChangeAspect="1"/>
          </p:cNvPicPr>
          <p:nvPr/>
        </p:nvPicPr>
        <p:blipFill>
          <a:blip r:embed="rId21"/>
          <a:stretch>
            <a:fillRect/>
          </a:stretch>
        </p:blipFill>
        <p:spPr>
          <a:xfrm>
            <a:off x="1186188" y="4680755"/>
            <a:ext cx="256744" cy="471015"/>
          </a:xfrm>
          <a:prstGeom prst="rect">
            <a:avLst/>
          </a:prstGeom>
        </p:spPr>
      </p:pic>
      <p:sp>
        <p:nvSpPr>
          <p:cNvPr id="125" name="Rectangle 124">
            <a:extLst>
              <a:ext uri="{FF2B5EF4-FFF2-40B4-BE49-F238E27FC236}">
                <a16:creationId xmlns:a16="http://schemas.microsoft.com/office/drawing/2014/main" id="{7C83E112-6AB2-497E-9748-BFAC336EAF0C}"/>
              </a:ext>
            </a:extLst>
          </p:cNvPr>
          <p:cNvSpPr/>
          <p:nvPr/>
        </p:nvSpPr>
        <p:spPr>
          <a:xfrm>
            <a:off x="1128230" y="4674252"/>
            <a:ext cx="528367" cy="5806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22"/>
          <a:stretch>
            <a:fillRect/>
          </a:stretch>
        </p:blipFill>
        <p:spPr>
          <a:xfrm>
            <a:off x="1049013" y="1423166"/>
            <a:ext cx="598428" cy="456864"/>
          </a:xfrm>
          <a:prstGeom prst="rect">
            <a:avLst/>
          </a:prstGeom>
        </p:spPr>
      </p:pic>
      <p:pic>
        <p:nvPicPr>
          <p:cNvPr id="133" name="Picture 132"/>
          <p:cNvPicPr>
            <a:picLocks noChangeAspect="1"/>
          </p:cNvPicPr>
          <p:nvPr/>
        </p:nvPicPr>
        <p:blipFill>
          <a:blip r:embed="rId22"/>
          <a:stretch>
            <a:fillRect/>
          </a:stretch>
        </p:blipFill>
        <p:spPr>
          <a:xfrm>
            <a:off x="1087201" y="2236370"/>
            <a:ext cx="598428" cy="456864"/>
          </a:xfrm>
          <a:prstGeom prst="rect">
            <a:avLst/>
          </a:prstGeom>
        </p:spPr>
      </p:pic>
      <p:pic>
        <p:nvPicPr>
          <p:cNvPr id="140" name="Picture 139"/>
          <p:cNvPicPr>
            <a:picLocks noChangeAspect="1"/>
          </p:cNvPicPr>
          <p:nvPr/>
        </p:nvPicPr>
        <p:blipFill>
          <a:blip r:embed="rId22"/>
          <a:stretch>
            <a:fillRect/>
          </a:stretch>
        </p:blipFill>
        <p:spPr>
          <a:xfrm>
            <a:off x="1066559" y="3059049"/>
            <a:ext cx="598428" cy="456864"/>
          </a:xfrm>
          <a:prstGeom prst="rect">
            <a:avLst/>
          </a:prstGeom>
        </p:spPr>
      </p:pic>
      <p:sp>
        <p:nvSpPr>
          <p:cNvPr id="35" name="TextBox 34"/>
          <p:cNvSpPr txBox="1"/>
          <p:nvPr/>
        </p:nvSpPr>
        <p:spPr>
          <a:xfrm>
            <a:off x="4287520" y="1076960"/>
            <a:ext cx="2900987" cy="369332"/>
          </a:xfrm>
          <a:prstGeom prst="rect">
            <a:avLst/>
          </a:prstGeom>
          <a:noFill/>
        </p:spPr>
        <p:txBody>
          <a:bodyPr wrap="none" rtlCol="0">
            <a:spAutoFit/>
          </a:bodyPr>
          <a:lstStyle/>
          <a:p>
            <a:r>
              <a:rPr lang="en-US" dirty="0"/>
              <a:t>bit.ly/1D8723-nonPoliceWife</a:t>
            </a:r>
          </a:p>
        </p:txBody>
      </p:sp>
      <p:sp>
        <p:nvSpPr>
          <p:cNvPr id="141" name="Rectangle 140">
            <a:extLst>
              <a:ext uri="{FF2B5EF4-FFF2-40B4-BE49-F238E27FC236}">
                <a16:creationId xmlns:a16="http://schemas.microsoft.com/office/drawing/2014/main" id="{7C83E112-6AB2-497E-9748-BFAC336EAF0C}"/>
              </a:ext>
            </a:extLst>
          </p:cNvPr>
          <p:cNvSpPr/>
          <p:nvPr/>
        </p:nvSpPr>
        <p:spPr>
          <a:xfrm>
            <a:off x="1068134" y="1361833"/>
            <a:ext cx="528367" cy="5806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C83E112-6AB2-497E-9748-BFAC336EAF0C}"/>
              </a:ext>
            </a:extLst>
          </p:cNvPr>
          <p:cNvSpPr/>
          <p:nvPr/>
        </p:nvSpPr>
        <p:spPr>
          <a:xfrm>
            <a:off x="1059181" y="2196599"/>
            <a:ext cx="528367" cy="5806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7C83E112-6AB2-497E-9748-BFAC336EAF0C}"/>
              </a:ext>
            </a:extLst>
          </p:cNvPr>
          <p:cNvSpPr/>
          <p:nvPr/>
        </p:nvSpPr>
        <p:spPr>
          <a:xfrm>
            <a:off x="1028882" y="2978709"/>
            <a:ext cx="528367" cy="5806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0074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9DC8EE88-F9FF-4D34-9390-86950A4FF92F}"/>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7" name="AutoShape 2" descr="3-Zimmer Wohnung zu vermieten, Rudolf-Diesel-Str. 10, 76351 Linkenheim,  Linkenheim-Hochstetten | Mapio.net">
            <a:extLst>
              <a:ext uri="{FF2B5EF4-FFF2-40B4-BE49-F238E27FC236}">
                <a16:creationId xmlns:a16="http://schemas.microsoft.com/office/drawing/2014/main" id="{B0BABF1A-9296-4C5B-8566-B0B59D2A44F6}"/>
              </a:ext>
            </a:extLst>
          </p:cNvPr>
          <p:cNvSpPr>
            <a:spLocks noChangeAspect="1" noChangeArrowheads="1"/>
          </p:cNvSpPr>
          <p:nvPr/>
        </p:nvSpPr>
        <p:spPr bwMode="auto">
          <a:xfrm>
            <a:off x="155575" y="-769938"/>
            <a:ext cx="2857500" cy="1609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C9CCF3F7-7C51-43A5-A12B-5B2E9D1B740D}"/>
              </a:ext>
            </a:extLst>
          </p:cNvPr>
          <p:cNvSpPr/>
          <p:nvPr/>
        </p:nvSpPr>
        <p:spPr>
          <a:xfrm>
            <a:off x="1304725" y="1416256"/>
            <a:ext cx="902208" cy="491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C83FC2F7-6DE6-4159-A231-586ED2856193}"/>
              </a:ext>
            </a:extLst>
          </p:cNvPr>
          <p:cNvSpPr/>
          <p:nvPr/>
        </p:nvSpPr>
        <p:spPr>
          <a:xfrm flipV="1">
            <a:off x="1304724" y="1417277"/>
            <a:ext cx="902208" cy="29768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C4AC17F-68EF-48F3-B4AE-860335400470}"/>
              </a:ext>
            </a:extLst>
          </p:cNvPr>
          <p:cNvSpPr/>
          <p:nvPr/>
        </p:nvSpPr>
        <p:spPr>
          <a:xfrm>
            <a:off x="1874716" y="2243186"/>
            <a:ext cx="775385" cy="5241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F9065BCA-2F22-4805-84B8-9F947827221E}"/>
              </a:ext>
            </a:extLst>
          </p:cNvPr>
          <p:cNvSpPr/>
          <p:nvPr/>
        </p:nvSpPr>
        <p:spPr>
          <a:xfrm flipV="1">
            <a:off x="1874715" y="2257258"/>
            <a:ext cx="775385" cy="3177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44B51C-1673-4DEA-94B8-667EE138B28C}"/>
              </a:ext>
            </a:extLst>
          </p:cNvPr>
          <p:cNvSpPr/>
          <p:nvPr/>
        </p:nvSpPr>
        <p:spPr>
          <a:xfrm>
            <a:off x="1414185" y="3148233"/>
            <a:ext cx="902208" cy="491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1EEDFB30-8799-4433-BBBF-2AA328996723}"/>
              </a:ext>
            </a:extLst>
          </p:cNvPr>
          <p:cNvSpPr/>
          <p:nvPr/>
        </p:nvSpPr>
        <p:spPr>
          <a:xfrm flipV="1">
            <a:off x="1414184" y="3149254"/>
            <a:ext cx="902208" cy="29768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9C7BB502-FF9D-46EA-8614-9AC5CE60E062}"/>
              </a:ext>
            </a:extLst>
          </p:cNvPr>
          <p:cNvCxnSpPr/>
          <p:nvPr/>
        </p:nvCxnSpPr>
        <p:spPr>
          <a:xfrm flipV="1">
            <a:off x="1414184" y="3061324"/>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60FCE6-68A4-4E03-AEAF-9FA85060A4F1}"/>
              </a:ext>
            </a:extLst>
          </p:cNvPr>
          <p:cNvCxnSpPr/>
          <p:nvPr/>
        </p:nvCxnSpPr>
        <p:spPr>
          <a:xfrm flipV="1">
            <a:off x="1874714" y="2033398"/>
            <a:ext cx="775385" cy="84624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3EF4F5-0B71-4CB9-9B76-D48CD4488BDA}"/>
              </a:ext>
            </a:extLst>
          </p:cNvPr>
          <p:cNvCxnSpPr/>
          <p:nvPr/>
        </p:nvCxnSpPr>
        <p:spPr>
          <a:xfrm flipV="1">
            <a:off x="1786049" y="1179345"/>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6FD5A57-7C44-47AA-BCF7-CEE56055FAC1}"/>
              </a:ext>
            </a:extLst>
          </p:cNvPr>
          <p:cNvCxnSpPr/>
          <p:nvPr/>
        </p:nvCxnSpPr>
        <p:spPr>
          <a:xfrm>
            <a:off x="280416" y="2025922"/>
            <a:ext cx="112897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8C6BE6C-9AF8-4926-8695-686C4A481FAC}"/>
              </a:ext>
            </a:extLst>
          </p:cNvPr>
          <p:cNvCxnSpPr/>
          <p:nvPr/>
        </p:nvCxnSpPr>
        <p:spPr>
          <a:xfrm>
            <a:off x="155575" y="2868186"/>
            <a:ext cx="112897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EE0A341-EEE7-4A93-8D9E-F5F53242C75B}"/>
              </a:ext>
            </a:extLst>
          </p:cNvPr>
          <p:cNvCxnSpPr/>
          <p:nvPr/>
        </p:nvCxnSpPr>
        <p:spPr>
          <a:xfrm flipV="1">
            <a:off x="1836562" y="4149028"/>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DE7281D-E4E0-4FEA-8228-89F0401990EE}"/>
              </a:ext>
            </a:extLst>
          </p:cNvPr>
          <p:cNvCxnSpPr/>
          <p:nvPr/>
        </p:nvCxnSpPr>
        <p:spPr>
          <a:xfrm>
            <a:off x="302003" y="4651101"/>
            <a:ext cx="112897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3B9D519-EF59-46D1-B793-A488B48724D2}"/>
              </a:ext>
            </a:extLst>
          </p:cNvPr>
          <p:cNvCxnSpPr/>
          <p:nvPr/>
        </p:nvCxnSpPr>
        <p:spPr>
          <a:xfrm>
            <a:off x="374902" y="5159636"/>
            <a:ext cx="11289792"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4FDE414-56EF-4606-B661-FFD98D1EB8C8}"/>
              </a:ext>
            </a:extLst>
          </p:cNvPr>
          <p:cNvSpPr txBox="1"/>
          <p:nvPr/>
        </p:nvSpPr>
        <p:spPr>
          <a:xfrm>
            <a:off x="3249809" y="2134146"/>
            <a:ext cx="3356496" cy="369332"/>
          </a:xfrm>
          <a:prstGeom prst="rect">
            <a:avLst/>
          </a:prstGeom>
          <a:noFill/>
        </p:spPr>
        <p:txBody>
          <a:bodyPr wrap="none" rtlCol="0">
            <a:spAutoFit/>
          </a:bodyPr>
          <a:lstStyle/>
          <a:p>
            <a:r>
              <a:rPr lang="en-US" dirty="0"/>
              <a:t>Select * from v2:FBI:KIDNAPPING </a:t>
            </a:r>
          </a:p>
        </p:txBody>
      </p:sp>
      <p:sp>
        <p:nvSpPr>
          <p:cNvPr id="53" name="TextBox 52">
            <a:extLst>
              <a:ext uri="{FF2B5EF4-FFF2-40B4-BE49-F238E27FC236}">
                <a16:creationId xmlns:a16="http://schemas.microsoft.com/office/drawing/2014/main" id="{23C3253D-9D90-4237-A42C-D95EDD4F85E3}"/>
              </a:ext>
            </a:extLst>
          </p:cNvPr>
          <p:cNvSpPr txBox="1"/>
          <p:nvPr/>
        </p:nvSpPr>
        <p:spPr>
          <a:xfrm>
            <a:off x="7721089" y="1278347"/>
            <a:ext cx="820417" cy="369332"/>
          </a:xfrm>
          <a:prstGeom prst="rect">
            <a:avLst/>
          </a:prstGeom>
          <a:solidFill>
            <a:schemeClr val="accent1"/>
          </a:solidFill>
        </p:spPr>
        <p:txBody>
          <a:bodyPr wrap="none" rtlCol="0">
            <a:spAutoFit/>
          </a:bodyPr>
          <a:lstStyle/>
          <a:p>
            <a:r>
              <a:rPr lang="en-US" dirty="0">
                <a:solidFill>
                  <a:schemeClr val="bg1"/>
                </a:solidFill>
              </a:rPr>
              <a:t>CHART</a:t>
            </a:r>
          </a:p>
        </p:txBody>
      </p:sp>
      <p:sp>
        <p:nvSpPr>
          <p:cNvPr id="54" name="TextBox 53">
            <a:extLst>
              <a:ext uri="{FF2B5EF4-FFF2-40B4-BE49-F238E27FC236}">
                <a16:creationId xmlns:a16="http://schemas.microsoft.com/office/drawing/2014/main" id="{02A340CB-4A6B-4CA4-9264-D4762E31177B}"/>
              </a:ext>
            </a:extLst>
          </p:cNvPr>
          <p:cNvSpPr txBox="1"/>
          <p:nvPr/>
        </p:nvSpPr>
        <p:spPr>
          <a:xfrm>
            <a:off x="7721089" y="1627148"/>
            <a:ext cx="681597" cy="369332"/>
          </a:xfrm>
          <a:prstGeom prst="rect">
            <a:avLst/>
          </a:prstGeom>
          <a:noFill/>
        </p:spPr>
        <p:txBody>
          <a:bodyPr wrap="none" rtlCol="0">
            <a:spAutoFit/>
          </a:bodyPr>
          <a:lstStyle/>
          <a:p>
            <a:r>
              <a:rPr lang="en-US" sz="900" dirty="0"/>
              <a:t>2015-2023</a:t>
            </a:r>
          </a:p>
          <a:p>
            <a:r>
              <a:rPr lang="en-US" sz="900" dirty="0"/>
              <a:t>2011-2015</a:t>
            </a:r>
          </a:p>
        </p:txBody>
      </p:sp>
      <p:sp>
        <p:nvSpPr>
          <p:cNvPr id="55" name="TextBox 54">
            <a:extLst>
              <a:ext uri="{FF2B5EF4-FFF2-40B4-BE49-F238E27FC236}">
                <a16:creationId xmlns:a16="http://schemas.microsoft.com/office/drawing/2014/main" id="{EDAFA96A-9F78-46F2-80FB-44FE5330E6C1}"/>
              </a:ext>
            </a:extLst>
          </p:cNvPr>
          <p:cNvSpPr txBox="1"/>
          <p:nvPr/>
        </p:nvSpPr>
        <p:spPr>
          <a:xfrm>
            <a:off x="2958380" y="1460972"/>
            <a:ext cx="3986091" cy="369332"/>
          </a:xfrm>
          <a:prstGeom prst="rect">
            <a:avLst/>
          </a:prstGeom>
          <a:noFill/>
        </p:spPr>
        <p:txBody>
          <a:bodyPr wrap="none" rtlCol="0">
            <a:spAutoFit/>
          </a:bodyPr>
          <a:lstStyle/>
          <a:p>
            <a:r>
              <a:rPr lang="en-US" dirty="0"/>
              <a:t>Select * from INTETUTP.CPVA.§187.PREA</a:t>
            </a:r>
          </a:p>
        </p:txBody>
      </p:sp>
      <p:sp>
        <p:nvSpPr>
          <p:cNvPr id="56" name="TextBox 55">
            <a:extLst>
              <a:ext uri="{FF2B5EF4-FFF2-40B4-BE49-F238E27FC236}">
                <a16:creationId xmlns:a16="http://schemas.microsoft.com/office/drawing/2014/main" id="{0B97D5E1-E0EC-4F5F-B10A-65F725EB6D29}"/>
              </a:ext>
            </a:extLst>
          </p:cNvPr>
          <p:cNvSpPr txBox="1"/>
          <p:nvPr/>
        </p:nvSpPr>
        <p:spPr>
          <a:xfrm>
            <a:off x="7721089" y="2069206"/>
            <a:ext cx="820417" cy="369332"/>
          </a:xfrm>
          <a:prstGeom prst="rect">
            <a:avLst/>
          </a:prstGeom>
          <a:solidFill>
            <a:schemeClr val="accent1"/>
          </a:solidFill>
        </p:spPr>
        <p:txBody>
          <a:bodyPr wrap="none" rtlCol="0">
            <a:spAutoFit/>
          </a:bodyPr>
          <a:lstStyle/>
          <a:p>
            <a:r>
              <a:rPr lang="en-US" dirty="0">
                <a:solidFill>
                  <a:schemeClr val="bg1"/>
                </a:solidFill>
              </a:rPr>
              <a:t>CHART</a:t>
            </a:r>
          </a:p>
        </p:txBody>
      </p:sp>
      <p:sp>
        <p:nvSpPr>
          <p:cNvPr id="57" name="Rectangle 56">
            <a:extLst>
              <a:ext uri="{FF2B5EF4-FFF2-40B4-BE49-F238E27FC236}">
                <a16:creationId xmlns:a16="http://schemas.microsoft.com/office/drawing/2014/main" id="{C5FAF835-C26B-4B67-BC99-3E8B6F0772AC}"/>
              </a:ext>
            </a:extLst>
          </p:cNvPr>
          <p:cNvSpPr/>
          <p:nvPr/>
        </p:nvSpPr>
        <p:spPr>
          <a:xfrm>
            <a:off x="7721089" y="2415738"/>
            <a:ext cx="901209" cy="215444"/>
          </a:xfrm>
          <a:prstGeom prst="rect">
            <a:avLst/>
          </a:prstGeom>
        </p:spPr>
        <p:txBody>
          <a:bodyPr wrap="none">
            <a:spAutoFit/>
          </a:bodyPr>
          <a:lstStyle/>
          <a:p>
            <a:r>
              <a:rPr lang="en-US" sz="800" dirty="0" err="1"/>
              <a:t>nonPoliTRXLoical</a:t>
            </a:r>
            <a:endParaRPr lang="en-US" sz="800" dirty="0"/>
          </a:p>
        </p:txBody>
      </p:sp>
      <p:sp>
        <p:nvSpPr>
          <p:cNvPr id="58" name="Rectangle 57">
            <a:extLst>
              <a:ext uri="{FF2B5EF4-FFF2-40B4-BE49-F238E27FC236}">
                <a16:creationId xmlns:a16="http://schemas.microsoft.com/office/drawing/2014/main" id="{5AB7E090-9DFA-42F0-82C7-23B6AFCBD460}"/>
              </a:ext>
            </a:extLst>
          </p:cNvPr>
          <p:cNvSpPr/>
          <p:nvPr/>
        </p:nvSpPr>
        <p:spPr>
          <a:xfrm>
            <a:off x="3013075" y="2940234"/>
            <a:ext cx="1938351" cy="338554"/>
          </a:xfrm>
          <a:prstGeom prst="rect">
            <a:avLst/>
          </a:prstGeom>
        </p:spPr>
        <p:txBody>
          <a:bodyPr wrap="none">
            <a:spAutoFit/>
          </a:bodyPr>
          <a:lstStyle/>
          <a:p>
            <a:r>
              <a:rPr lang="en-US" sz="800" dirty="0"/>
              <a:t>Select * from </a:t>
            </a:r>
            <a:r>
              <a:rPr lang="en-US" sz="800" dirty="0" err="1"/>
              <a:t>nonPoliceSchool</a:t>
            </a:r>
            <a:r>
              <a:rPr lang="en-US" sz="800" dirty="0"/>
              <a:t>(DE).GRADE</a:t>
            </a:r>
          </a:p>
          <a:p>
            <a:r>
              <a:rPr lang="en-US" sz="800" dirty="0"/>
              <a:t>(CURRNET_DATE(YEAR) -2011+7</a:t>
            </a:r>
          </a:p>
        </p:txBody>
      </p:sp>
      <p:sp>
        <p:nvSpPr>
          <p:cNvPr id="59" name="TextBox 58">
            <a:extLst>
              <a:ext uri="{FF2B5EF4-FFF2-40B4-BE49-F238E27FC236}">
                <a16:creationId xmlns:a16="http://schemas.microsoft.com/office/drawing/2014/main" id="{8C387E1E-1FDD-4783-A33E-F18F6D15667C}"/>
              </a:ext>
            </a:extLst>
          </p:cNvPr>
          <p:cNvSpPr txBox="1"/>
          <p:nvPr/>
        </p:nvSpPr>
        <p:spPr>
          <a:xfrm>
            <a:off x="7721089" y="3060793"/>
            <a:ext cx="820417" cy="369332"/>
          </a:xfrm>
          <a:prstGeom prst="rect">
            <a:avLst/>
          </a:prstGeom>
          <a:solidFill>
            <a:schemeClr val="accent1"/>
          </a:solidFill>
        </p:spPr>
        <p:txBody>
          <a:bodyPr wrap="none" rtlCol="0">
            <a:spAutoFit/>
          </a:bodyPr>
          <a:lstStyle/>
          <a:p>
            <a:r>
              <a:rPr lang="en-US" dirty="0">
                <a:solidFill>
                  <a:schemeClr val="bg1"/>
                </a:solidFill>
              </a:rPr>
              <a:t>CHART</a:t>
            </a:r>
          </a:p>
        </p:txBody>
      </p:sp>
      <p:sp>
        <p:nvSpPr>
          <p:cNvPr id="60" name="Rectangle 59">
            <a:extLst>
              <a:ext uri="{FF2B5EF4-FFF2-40B4-BE49-F238E27FC236}">
                <a16:creationId xmlns:a16="http://schemas.microsoft.com/office/drawing/2014/main" id="{AE13A82F-FF73-41E3-AF54-3B8701BA0741}"/>
              </a:ext>
            </a:extLst>
          </p:cNvPr>
          <p:cNvSpPr/>
          <p:nvPr/>
        </p:nvSpPr>
        <p:spPr>
          <a:xfrm>
            <a:off x="7721089" y="3407325"/>
            <a:ext cx="901209" cy="215444"/>
          </a:xfrm>
          <a:prstGeom prst="rect">
            <a:avLst/>
          </a:prstGeom>
        </p:spPr>
        <p:txBody>
          <a:bodyPr wrap="none">
            <a:spAutoFit/>
          </a:bodyPr>
          <a:lstStyle/>
          <a:p>
            <a:r>
              <a:rPr lang="en-US" sz="800" dirty="0" err="1"/>
              <a:t>nonPoliTRXLoical</a:t>
            </a:r>
            <a:endParaRPr lang="en-US" sz="800" dirty="0"/>
          </a:p>
        </p:txBody>
      </p:sp>
      <p:sp>
        <p:nvSpPr>
          <p:cNvPr id="61" name="Rectangle 60">
            <a:extLst>
              <a:ext uri="{FF2B5EF4-FFF2-40B4-BE49-F238E27FC236}">
                <a16:creationId xmlns:a16="http://schemas.microsoft.com/office/drawing/2014/main" id="{43923CD5-55B7-4DE7-ADD8-2EA35137BDA9}"/>
              </a:ext>
            </a:extLst>
          </p:cNvPr>
          <p:cNvSpPr/>
          <p:nvPr/>
        </p:nvSpPr>
        <p:spPr>
          <a:xfrm>
            <a:off x="3040770" y="3224788"/>
            <a:ext cx="1938351" cy="338554"/>
          </a:xfrm>
          <a:prstGeom prst="rect">
            <a:avLst/>
          </a:prstGeom>
        </p:spPr>
        <p:txBody>
          <a:bodyPr wrap="none">
            <a:spAutoFit/>
          </a:bodyPr>
          <a:lstStyle/>
          <a:p>
            <a:r>
              <a:rPr lang="en-US" sz="800" dirty="0"/>
              <a:t>Select * from </a:t>
            </a:r>
            <a:r>
              <a:rPr lang="en-US" sz="800" dirty="0" err="1"/>
              <a:t>nonPoliceSchool</a:t>
            </a:r>
            <a:r>
              <a:rPr lang="en-US" sz="800" dirty="0"/>
              <a:t>(US).GRADE</a:t>
            </a:r>
          </a:p>
          <a:p>
            <a:r>
              <a:rPr lang="en-US" sz="800" dirty="0"/>
              <a:t>(CURRNET_DATE(YEAR) -2011+7</a:t>
            </a:r>
          </a:p>
        </p:txBody>
      </p:sp>
      <p:cxnSp>
        <p:nvCxnSpPr>
          <p:cNvPr id="68" name="Straight Connector 67">
            <a:extLst>
              <a:ext uri="{FF2B5EF4-FFF2-40B4-BE49-F238E27FC236}">
                <a16:creationId xmlns:a16="http://schemas.microsoft.com/office/drawing/2014/main" id="{3D96CA8E-54AC-4EE4-ADF4-7202DE2C312F}"/>
              </a:ext>
            </a:extLst>
          </p:cNvPr>
          <p:cNvCxnSpPr/>
          <p:nvPr/>
        </p:nvCxnSpPr>
        <p:spPr>
          <a:xfrm flipV="1">
            <a:off x="2875547" y="1463013"/>
            <a:ext cx="3850106" cy="491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97A3A56-819C-4A6A-9A78-4E9D1C87E581}"/>
              </a:ext>
            </a:extLst>
          </p:cNvPr>
          <p:cNvCxnSpPr/>
          <p:nvPr/>
        </p:nvCxnSpPr>
        <p:spPr>
          <a:xfrm flipV="1">
            <a:off x="3054068" y="2203966"/>
            <a:ext cx="4092690" cy="536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D579AF7-0180-4B40-A23B-2BF90CE89FFB}"/>
              </a:ext>
            </a:extLst>
          </p:cNvPr>
          <p:cNvCxnSpPr/>
          <p:nvPr/>
        </p:nvCxnSpPr>
        <p:spPr>
          <a:xfrm flipV="1">
            <a:off x="2779295" y="2996494"/>
            <a:ext cx="2430379" cy="572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E6B21F-4A09-4C46-8BCF-C085BC2606D2}"/>
              </a:ext>
            </a:extLst>
          </p:cNvPr>
          <p:cNvCxnSpPr/>
          <p:nvPr/>
        </p:nvCxnSpPr>
        <p:spPr>
          <a:xfrm flipV="1">
            <a:off x="272903" y="1326965"/>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A70B215-859C-47A0-80A1-02930BDDBAAE}"/>
              </a:ext>
            </a:extLst>
          </p:cNvPr>
          <p:cNvCxnSpPr/>
          <p:nvPr/>
        </p:nvCxnSpPr>
        <p:spPr>
          <a:xfrm flipV="1">
            <a:off x="914669" y="2075459"/>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3B9D519-EF59-46D1-B793-A488B48724D2}"/>
              </a:ext>
            </a:extLst>
          </p:cNvPr>
          <p:cNvCxnSpPr/>
          <p:nvPr/>
        </p:nvCxnSpPr>
        <p:spPr>
          <a:xfrm>
            <a:off x="404747" y="5637808"/>
            <a:ext cx="5860971" cy="1943"/>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523057" y="3820325"/>
            <a:ext cx="675613" cy="82105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0725" y="867891"/>
            <a:ext cx="2308059" cy="3129728"/>
          </a:xfrm>
          <a:prstGeom prst="rect">
            <a:avLst/>
          </a:prstGeom>
        </p:spPr>
      </p:pic>
      <p:sp>
        <p:nvSpPr>
          <p:cNvPr id="11" name="TextBox 10"/>
          <p:cNvSpPr txBox="1"/>
          <p:nvPr/>
        </p:nvSpPr>
        <p:spPr>
          <a:xfrm>
            <a:off x="0" y="1005342"/>
            <a:ext cx="762709" cy="369332"/>
          </a:xfrm>
          <a:prstGeom prst="rect">
            <a:avLst/>
          </a:prstGeom>
          <a:noFill/>
        </p:spPr>
        <p:txBody>
          <a:bodyPr wrap="none" rtlCol="0">
            <a:spAutoFit/>
          </a:bodyPr>
          <a:lstStyle/>
          <a:p>
            <a:r>
              <a:rPr lang="en-US" dirty="0"/>
              <a:t>FROM</a:t>
            </a:r>
          </a:p>
        </p:txBody>
      </p:sp>
      <p:sp>
        <p:nvSpPr>
          <p:cNvPr id="12" name="TextBox 11"/>
          <p:cNvSpPr txBox="1"/>
          <p:nvPr/>
        </p:nvSpPr>
        <p:spPr>
          <a:xfrm>
            <a:off x="762709" y="978650"/>
            <a:ext cx="442622" cy="369332"/>
          </a:xfrm>
          <a:prstGeom prst="rect">
            <a:avLst/>
          </a:prstGeom>
          <a:noFill/>
        </p:spPr>
        <p:txBody>
          <a:bodyPr wrap="none" rtlCol="0">
            <a:spAutoFit/>
          </a:bodyPr>
          <a:lstStyle/>
          <a:p>
            <a:r>
              <a:rPr lang="en-US" dirty="0"/>
              <a:t>TO</a:t>
            </a:r>
          </a:p>
        </p:txBody>
      </p:sp>
      <p:pic>
        <p:nvPicPr>
          <p:cNvPr id="25" name="Picture 24"/>
          <p:cNvPicPr>
            <a:picLocks noChangeAspect="1"/>
          </p:cNvPicPr>
          <p:nvPr/>
        </p:nvPicPr>
        <p:blipFill>
          <a:blip r:embed="rId4"/>
          <a:stretch>
            <a:fillRect/>
          </a:stretch>
        </p:blipFill>
        <p:spPr>
          <a:xfrm>
            <a:off x="1866493" y="1205985"/>
            <a:ext cx="915296" cy="532643"/>
          </a:xfrm>
          <a:prstGeom prst="rect">
            <a:avLst/>
          </a:prstGeom>
        </p:spPr>
      </p:pic>
      <p:pic>
        <p:nvPicPr>
          <p:cNvPr id="84" name="Picture 83"/>
          <p:cNvPicPr>
            <a:picLocks noChangeAspect="1"/>
          </p:cNvPicPr>
          <p:nvPr/>
        </p:nvPicPr>
        <p:blipFill>
          <a:blip r:embed="rId4"/>
          <a:stretch>
            <a:fillRect/>
          </a:stretch>
        </p:blipFill>
        <p:spPr>
          <a:xfrm>
            <a:off x="1305230" y="2171281"/>
            <a:ext cx="977081" cy="568598"/>
          </a:xfrm>
          <a:prstGeom prst="rect">
            <a:avLst/>
          </a:prstGeom>
        </p:spPr>
      </p:pic>
      <p:pic>
        <p:nvPicPr>
          <p:cNvPr id="26" name="Picture 2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759517" y="2820039"/>
            <a:ext cx="932005" cy="944349"/>
          </a:xfrm>
          <a:prstGeom prst="rect">
            <a:avLst/>
          </a:prstGeom>
        </p:spPr>
      </p:pic>
      <p:pic>
        <p:nvPicPr>
          <p:cNvPr id="27" name="Picture 2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135872" y="4731964"/>
            <a:ext cx="391693" cy="368012"/>
          </a:xfrm>
          <a:prstGeom prst="rect">
            <a:avLst/>
          </a:prstGeom>
        </p:spPr>
      </p:pic>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81145" y="2918479"/>
            <a:ext cx="1791559" cy="1683246"/>
          </a:xfrm>
          <a:prstGeom prst="rect">
            <a:avLst/>
          </a:prstGeom>
        </p:spPr>
      </p:pic>
      <p:sp>
        <p:nvSpPr>
          <p:cNvPr id="86" name="Rectangle 85">
            <a:extLst>
              <a:ext uri="{FF2B5EF4-FFF2-40B4-BE49-F238E27FC236}">
                <a16:creationId xmlns:a16="http://schemas.microsoft.com/office/drawing/2014/main" id="{B894BA2B-0FC0-4E2D-BC4F-9A673F610856}"/>
              </a:ext>
            </a:extLst>
          </p:cNvPr>
          <p:cNvSpPr/>
          <p:nvPr/>
        </p:nvSpPr>
        <p:spPr>
          <a:xfrm>
            <a:off x="1717253" y="4279695"/>
            <a:ext cx="657903" cy="2585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Isosceles Triangle 86">
            <a:extLst>
              <a:ext uri="{FF2B5EF4-FFF2-40B4-BE49-F238E27FC236}">
                <a16:creationId xmlns:a16="http://schemas.microsoft.com/office/drawing/2014/main" id="{F31240F1-F04E-43ED-9CC2-420E874941F3}"/>
              </a:ext>
            </a:extLst>
          </p:cNvPr>
          <p:cNvSpPr/>
          <p:nvPr/>
        </p:nvSpPr>
        <p:spPr>
          <a:xfrm flipV="1">
            <a:off x="1717252" y="4271178"/>
            <a:ext cx="657904" cy="230579"/>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894BA2B-0FC0-4E2D-BC4F-9A673F610856}"/>
              </a:ext>
            </a:extLst>
          </p:cNvPr>
          <p:cNvSpPr/>
          <p:nvPr/>
        </p:nvSpPr>
        <p:spPr>
          <a:xfrm>
            <a:off x="1754155" y="4756186"/>
            <a:ext cx="657903" cy="2585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a:extLst>
              <a:ext uri="{FF2B5EF4-FFF2-40B4-BE49-F238E27FC236}">
                <a16:creationId xmlns:a16="http://schemas.microsoft.com/office/drawing/2014/main" id="{F31240F1-F04E-43ED-9CC2-420E874941F3}"/>
              </a:ext>
            </a:extLst>
          </p:cNvPr>
          <p:cNvSpPr/>
          <p:nvPr/>
        </p:nvSpPr>
        <p:spPr>
          <a:xfrm flipV="1">
            <a:off x="1754154" y="4747669"/>
            <a:ext cx="657904" cy="230579"/>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894BA2B-0FC0-4E2D-BC4F-9A673F610856}"/>
              </a:ext>
            </a:extLst>
          </p:cNvPr>
          <p:cNvSpPr/>
          <p:nvPr/>
        </p:nvSpPr>
        <p:spPr>
          <a:xfrm>
            <a:off x="1782654" y="5273703"/>
            <a:ext cx="657903" cy="2585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a:extLst>
              <a:ext uri="{FF2B5EF4-FFF2-40B4-BE49-F238E27FC236}">
                <a16:creationId xmlns:a16="http://schemas.microsoft.com/office/drawing/2014/main" id="{F31240F1-F04E-43ED-9CC2-420E874941F3}"/>
              </a:ext>
            </a:extLst>
          </p:cNvPr>
          <p:cNvSpPr/>
          <p:nvPr/>
        </p:nvSpPr>
        <p:spPr>
          <a:xfrm flipV="1">
            <a:off x="1782653" y="5265186"/>
            <a:ext cx="657904" cy="230579"/>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B894BA2B-0FC0-4E2D-BC4F-9A673F610856}"/>
              </a:ext>
            </a:extLst>
          </p:cNvPr>
          <p:cNvSpPr/>
          <p:nvPr/>
        </p:nvSpPr>
        <p:spPr>
          <a:xfrm>
            <a:off x="1778395" y="5742004"/>
            <a:ext cx="657903" cy="2585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a:extLst>
              <a:ext uri="{FF2B5EF4-FFF2-40B4-BE49-F238E27FC236}">
                <a16:creationId xmlns:a16="http://schemas.microsoft.com/office/drawing/2014/main" id="{F31240F1-F04E-43ED-9CC2-420E874941F3}"/>
              </a:ext>
            </a:extLst>
          </p:cNvPr>
          <p:cNvSpPr/>
          <p:nvPr/>
        </p:nvSpPr>
        <p:spPr>
          <a:xfrm flipV="1">
            <a:off x="1778394" y="5733487"/>
            <a:ext cx="657904" cy="230579"/>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B894BA2B-0FC0-4E2D-BC4F-9A673F610856}"/>
              </a:ext>
            </a:extLst>
          </p:cNvPr>
          <p:cNvSpPr/>
          <p:nvPr/>
        </p:nvSpPr>
        <p:spPr>
          <a:xfrm>
            <a:off x="1778395" y="6244374"/>
            <a:ext cx="657903" cy="2585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Isosceles Triangle 94">
            <a:extLst>
              <a:ext uri="{FF2B5EF4-FFF2-40B4-BE49-F238E27FC236}">
                <a16:creationId xmlns:a16="http://schemas.microsoft.com/office/drawing/2014/main" id="{F31240F1-F04E-43ED-9CC2-420E874941F3}"/>
              </a:ext>
            </a:extLst>
          </p:cNvPr>
          <p:cNvSpPr/>
          <p:nvPr/>
        </p:nvSpPr>
        <p:spPr>
          <a:xfrm flipV="1">
            <a:off x="1778394" y="6235857"/>
            <a:ext cx="657904" cy="230579"/>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019344" y="4127961"/>
            <a:ext cx="518793" cy="441935"/>
          </a:xfrm>
          <a:prstGeom prst="rect">
            <a:avLst/>
          </a:prstGeom>
        </p:spPr>
      </p:pic>
      <p:sp>
        <p:nvSpPr>
          <p:cNvPr id="105" name="Rectangle 104"/>
          <p:cNvSpPr/>
          <p:nvPr/>
        </p:nvSpPr>
        <p:spPr>
          <a:xfrm>
            <a:off x="2650100" y="4927201"/>
            <a:ext cx="2247731" cy="215444"/>
          </a:xfrm>
          <a:prstGeom prst="rect">
            <a:avLst/>
          </a:prstGeom>
        </p:spPr>
        <p:txBody>
          <a:bodyPr wrap="none">
            <a:spAutoFit/>
          </a:bodyPr>
          <a:lstStyle/>
          <a:p>
            <a:r>
              <a:rPr lang="en-US" sz="800" dirty="0"/>
              <a:t>https://www.flickr.com/photos/60763547@N04/</a:t>
            </a:r>
          </a:p>
        </p:txBody>
      </p:sp>
      <p:sp>
        <p:nvSpPr>
          <p:cNvPr id="106" name="TextBox 105"/>
          <p:cNvSpPr txBox="1"/>
          <p:nvPr/>
        </p:nvSpPr>
        <p:spPr>
          <a:xfrm>
            <a:off x="2660077" y="4636986"/>
            <a:ext cx="1346651" cy="369332"/>
          </a:xfrm>
          <a:prstGeom prst="rect">
            <a:avLst/>
          </a:prstGeom>
          <a:noFill/>
        </p:spPr>
        <p:txBody>
          <a:bodyPr wrap="none" rtlCol="0">
            <a:spAutoFit/>
          </a:bodyPr>
          <a:lstStyle/>
          <a:p>
            <a:r>
              <a:rPr lang="en-US" dirty="0"/>
              <a:t>Baby Photos</a:t>
            </a:r>
          </a:p>
        </p:txBody>
      </p:sp>
      <p:pic>
        <p:nvPicPr>
          <p:cNvPr id="108" name="Picture 107"/>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0009362" y="4177474"/>
            <a:ext cx="318199" cy="424812"/>
          </a:xfrm>
          <a:prstGeom prst="rect">
            <a:avLst/>
          </a:prstGeom>
        </p:spPr>
      </p:pic>
      <p:pic>
        <p:nvPicPr>
          <p:cNvPr id="109" name="Picture 108"/>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0453995" y="4141165"/>
            <a:ext cx="365910" cy="487880"/>
          </a:xfrm>
          <a:prstGeom prst="rect">
            <a:avLst/>
          </a:prstGeom>
        </p:spPr>
      </p:pic>
      <p:pic>
        <p:nvPicPr>
          <p:cNvPr id="110" name="Picture 109"/>
          <p:cNvPicPr>
            <a:picLocks noChangeAspect="1"/>
          </p:cNvPicPr>
          <p:nvPr/>
        </p:nvPicPr>
        <p:blipFill>
          <a:blip r:embed="rId11"/>
          <a:stretch>
            <a:fillRect/>
          </a:stretch>
        </p:blipFill>
        <p:spPr>
          <a:xfrm>
            <a:off x="10917204" y="4104807"/>
            <a:ext cx="499028" cy="627157"/>
          </a:xfrm>
          <a:prstGeom prst="rect">
            <a:avLst/>
          </a:prstGeom>
        </p:spPr>
      </p:pic>
      <p:sp>
        <p:nvSpPr>
          <p:cNvPr id="111" name="Rectangle 110"/>
          <p:cNvSpPr/>
          <p:nvPr/>
        </p:nvSpPr>
        <p:spPr>
          <a:xfrm>
            <a:off x="10704923" y="4700485"/>
            <a:ext cx="1571264" cy="215444"/>
          </a:xfrm>
          <a:prstGeom prst="rect">
            <a:avLst/>
          </a:prstGeom>
        </p:spPr>
        <p:txBody>
          <a:bodyPr wrap="none">
            <a:spAutoFit/>
          </a:bodyPr>
          <a:lstStyle/>
          <a:p>
            <a:r>
              <a:rPr lang="en-US" sz="800" dirty="0"/>
              <a:t>google: </a:t>
            </a:r>
            <a:r>
              <a:rPr lang="en-US" sz="800" dirty="0" err="1"/>
              <a:t>kim</a:t>
            </a:r>
            <a:r>
              <a:rPr lang="en-US" sz="800" dirty="0"/>
              <a:t> </a:t>
            </a:r>
            <a:r>
              <a:rPr lang="en-US" sz="800" dirty="0" err="1"/>
              <a:t>bui</a:t>
            </a:r>
            <a:r>
              <a:rPr lang="en-US" sz="800" dirty="0"/>
              <a:t> san </a:t>
            </a:r>
            <a:r>
              <a:rPr lang="en-US" sz="800" dirty="0" err="1"/>
              <a:t>francisco</a:t>
            </a:r>
            <a:r>
              <a:rPr lang="en-US" sz="800" dirty="0"/>
              <a:t> </a:t>
            </a:r>
            <a:r>
              <a:rPr lang="en-US" sz="800" dirty="0" err="1"/>
              <a:t>ibm</a:t>
            </a:r>
            <a:endParaRPr lang="en-US" sz="800" dirty="0"/>
          </a:p>
        </p:txBody>
      </p:sp>
      <p:pic>
        <p:nvPicPr>
          <p:cNvPr id="112" name="Picture 1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95648" y="4140206"/>
            <a:ext cx="948804" cy="474402"/>
          </a:xfrm>
          <a:prstGeom prst="rect">
            <a:avLst/>
          </a:prstGeom>
        </p:spPr>
      </p:pic>
      <p:pic>
        <p:nvPicPr>
          <p:cNvPr id="113" name="Picture 112"/>
          <p:cNvPicPr>
            <a:picLocks noChangeAspect="1"/>
          </p:cNvPicPr>
          <p:nvPr/>
        </p:nvPicPr>
        <p:blipFill>
          <a:blip r:embed="rId13"/>
          <a:stretch>
            <a:fillRect/>
          </a:stretch>
        </p:blipFill>
        <p:spPr>
          <a:xfrm>
            <a:off x="9057586" y="4087931"/>
            <a:ext cx="510465" cy="613937"/>
          </a:xfrm>
          <a:prstGeom prst="rect">
            <a:avLst/>
          </a:prstGeom>
        </p:spPr>
      </p:pic>
      <p:sp>
        <p:nvSpPr>
          <p:cNvPr id="114" name="TextBox 113"/>
          <p:cNvSpPr txBox="1"/>
          <p:nvPr/>
        </p:nvSpPr>
        <p:spPr>
          <a:xfrm>
            <a:off x="7285054" y="5304532"/>
            <a:ext cx="2282997" cy="1546577"/>
          </a:xfrm>
          <a:prstGeom prst="rect">
            <a:avLst/>
          </a:prstGeom>
          <a:noFill/>
        </p:spPr>
        <p:txBody>
          <a:bodyPr wrap="none" rtlCol="0">
            <a:spAutoFit/>
          </a:bodyPr>
          <a:lstStyle/>
          <a:p>
            <a:r>
              <a:rPr lang="en-US" sz="1050" dirty="0"/>
              <a:t>HOMICIDE:LUX:LV</a:t>
            </a:r>
          </a:p>
          <a:p>
            <a:r>
              <a:rPr lang="en-US" sz="1050" dirty="0"/>
              <a:t>IMPORT </a:t>
            </a:r>
            <a:r>
              <a:rPr lang="en-US" sz="1050" dirty="0" err="1"/>
              <a:t>ibm</a:t>
            </a:r>
            <a:r>
              <a:rPr lang="en-US" sz="1050" dirty="0"/>
              <a:t> SF    POLE</a:t>
            </a:r>
          </a:p>
          <a:p>
            <a:r>
              <a:rPr lang="en-US" sz="1050" dirty="0"/>
              <a:t>IMPORT </a:t>
            </a:r>
            <a:r>
              <a:rPr lang="en-US" sz="1050" dirty="0" err="1"/>
              <a:t>ibm.appel.tango</a:t>
            </a:r>
            <a:r>
              <a:rPr lang="en-US" sz="1050" dirty="0"/>
              <a:t> POLE</a:t>
            </a:r>
          </a:p>
          <a:p>
            <a:r>
              <a:rPr lang="en-US" sz="1050" dirty="0"/>
              <a:t>1994 G.CAR</a:t>
            </a:r>
          </a:p>
          <a:p>
            <a:r>
              <a:rPr lang="en-US" sz="1050" dirty="0"/>
              <a:t>1992 !G.WWI.HOMCE:KRYSTAL</a:t>
            </a:r>
          </a:p>
          <a:p>
            <a:r>
              <a:rPr lang="en-US" sz="1050" dirty="0"/>
              <a:t>	CHECKPONC CHARLIE</a:t>
            </a:r>
          </a:p>
          <a:p>
            <a:r>
              <a:rPr lang="en-US" sz="1050" dirty="0"/>
              <a:t>1990</a:t>
            </a:r>
          </a:p>
          <a:p>
            <a:r>
              <a:rPr lang="en-US" sz="1050" dirty="0"/>
              <a:t>1986/7 JOHNSON</a:t>
            </a:r>
          </a:p>
          <a:p>
            <a:r>
              <a:rPr lang="en-US" sz="1050" dirty="0"/>
              <a:t>1980-1985 REDHOUSE.IPX.INT</a:t>
            </a:r>
          </a:p>
        </p:txBody>
      </p:sp>
      <p:sp>
        <p:nvSpPr>
          <p:cNvPr id="115" name="Rectangle 114"/>
          <p:cNvSpPr/>
          <p:nvPr/>
        </p:nvSpPr>
        <p:spPr>
          <a:xfrm>
            <a:off x="8934137" y="4654418"/>
            <a:ext cx="838691" cy="215444"/>
          </a:xfrm>
          <a:prstGeom prst="rect">
            <a:avLst/>
          </a:prstGeom>
        </p:spPr>
        <p:txBody>
          <a:bodyPr wrap="none">
            <a:spAutoFit/>
          </a:bodyPr>
          <a:lstStyle/>
          <a:p>
            <a:r>
              <a:rPr lang="en-US" sz="800" strike="sngStrike" dirty="0"/>
              <a:t>Google: </a:t>
            </a:r>
            <a:r>
              <a:rPr lang="en-US" sz="800" strike="sngStrike" dirty="0" err="1"/>
              <a:t>kim</a:t>
            </a:r>
            <a:r>
              <a:rPr lang="en-US" sz="800" strike="sngStrike" dirty="0"/>
              <a:t> </a:t>
            </a:r>
            <a:r>
              <a:rPr lang="en-US" sz="800" strike="sngStrike" dirty="0" err="1"/>
              <a:t>bui</a:t>
            </a:r>
            <a:endParaRPr lang="en-US" sz="800" strike="sngStrike" dirty="0"/>
          </a:p>
        </p:txBody>
      </p:sp>
      <p:pic>
        <p:nvPicPr>
          <p:cNvPr id="116" name="Picture 115"/>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7232691" y="4691541"/>
            <a:ext cx="693592" cy="346796"/>
          </a:xfrm>
          <a:prstGeom prst="rect">
            <a:avLst/>
          </a:prstGeom>
        </p:spPr>
      </p:pic>
      <p:sp>
        <p:nvSpPr>
          <p:cNvPr id="117" name="TextBox 116"/>
          <p:cNvSpPr txBox="1"/>
          <p:nvPr/>
        </p:nvSpPr>
        <p:spPr>
          <a:xfrm>
            <a:off x="7177510" y="5029937"/>
            <a:ext cx="1087157" cy="215444"/>
          </a:xfrm>
          <a:prstGeom prst="rect">
            <a:avLst/>
          </a:prstGeom>
          <a:noFill/>
        </p:spPr>
        <p:txBody>
          <a:bodyPr wrap="none" rtlCol="0">
            <a:spAutoFit/>
          </a:bodyPr>
          <a:lstStyle/>
          <a:p>
            <a:r>
              <a:rPr lang="en-US" sz="800" dirty="0"/>
              <a:t>Police Sirens: 8:19AM</a:t>
            </a:r>
          </a:p>
        </p:txBody>
      </p:sp>
      <p:pic>
        <p:nvPicPr>
          <p:cNvPr id="118" name="Picture 117"/>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8232173" y="4607900"/>
            <a:ext cx="363686" cy="440346"/>
          </a:xfrm>
          <a:prstGeom prst="rect">
            <a:avLst/>
          </a:prstGeom>
        </p:spPr>
      </p:pic>
      <p:cxnSp>
        <p:nvCxnSpPr>
          <p:cNvPr id="119" name="Straight Connector 118">
            <a:extLst>
              <a:ext uri="{FF2B5EF4-FFF2-40B4-BE49-F238E27FC236}">
                <a16:creationId xmlns:a16="http://schemas.microsoft.com/office/drawing/2014/main" id="{03B9D519-EF59-46D1-B793-A488B48724D2}"/>
              </a:ext>
            </a:extLst>
          </p:cNvPr>
          <p:cNvCxnSpPr/>
          <p:nvPr/>
        </p:nvCxnSpPr>
        <p:spPr>
          <a:xfrm>
            <a:off x="620822" y="6109870"/>
            <a:ext cx="56448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3B9D519-EF59-46D1-B793-A488B48724D2}"/>
              </a:ext>
            </a:extLst>
          </p:cNvPr>
          <p:cNvCxnSpPr/>
          <p:nvPr/>
        </p:nvCxnSpPr>
        <p:spPr>
          <a:xfrm>
            <a:off x="372491" y="6729861"/>
            <a:ext cx="5893227" cy="24974"/>
          </a:xfrm>
          <a:prstGeom prst="line">
            <a:avLst/>
          </a:prstGeom>
        </p:spPr>
        <p:style>
          <a:lnRef idx="1">
            <a:schemeClr val="accent1"/>
          </a:lnRef>
          <a:fillRef idx="0">
            <a:schemeClr val="accent1"/>
          </a:fillRef>
          <a:effectRef idx="0">
            <a:schemeClr val="accent1"/>
          </a:effectRef>
          <a:fontRef idx="minor">
            <a:schemeClr val="tx1"/>
          </a:fontRef>
        </p:style>
      </p:cxnSp>
      <p:pic>
        <p:nvPicPr>
          <p:cNvPr id="126" name="Picture 1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02652" y="5266596"/>
            <a:ext cx="1614511" cy="1516902"/>
          </a:xfrm>
          <a:prstGeom prst="rect">
            <a:avLst/>
          </a:prstGeom>
        </p:spPr>
      </p:pic>
      <p:cxnSp>
        <p:nvCxnSpPr>
          <p:cNvPr id="134" name="Straight Connector 133"/>
          <p:cNvCxnSpPr/>
          <p:nvPr/>
        </p:nvCxnSpPr>
        <p:spPr>
          <a:xfrm flipV="1">
            <a:off x="8934137" y="4042113"/>
            <a:ext cx="633914" cy="843350"/>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89A0C2B6-3CDE-4805-ABD2-4C69F839B820}"/>
              </a:ext>
            </a:extLst>
          </p:cNvPr>
          <p:cNvSpPr/>
          <p:nvPr/>
        </p:nvSpPr>
        <p:spPr>
          <a:xfrm>
            <a:off x="8960908" y="4080919"/>
            <a:ext cx="827920" cy="80454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89A0C2B6-3CDE-4805-ABD2-4C69F839B820}"/>
              </a:ext>
            </a:extLst>
          </p:cNvPr>
          <p:cNvSpPr/>
          <p:nvPr/>
        </p:nvSpPr>
        <p:spPr>
          <a:xfrm>
            <a:off x="10837826" y="4108808"/>
            <a:ext cx="1354174" cy="80454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3613838" y="5241013"/>
            <a:ext cx="798324" cy="342139"/>
          </a:xfrm>
          <a:prstGeom prst="rect">
            <a:avLst/>
          </a:prstGeom>
        </p:spPr>
      </p:pic>
      <p:pic>
        <p:nvPicPr>
          <p:cNvPr id="138" name="Picture 137"/>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2755406" y="5251390"/>
            <a:ext cx="799678" cy="342719"/>
          </a:xfrm>
          <a:prstGeom prst="rect">
            <a:avLst/>
          </a:prstGeom>
        </p:spPr>
      </p:pic>
      <p:pic>
        <p:nvPicPr>
          <p:cNvPr id="139" name="Picture 13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70917" y="5250027"/>
            <a:ext cx="774844" cy="327070"/>
          </a:xfrm>
          <a:prstGeom prst="rect">
            <a:avLst/>
          </a:prstGeom>
        </p:spPr>
      </p:pic>
      <p:cxnSp>
        <p:nvCxnSpPr>
          <p:cNvPr id="123" name="Straight Connector 122">
            <a:extLst>
              <a:ext uri="{FF2B5EF4-FFF2-40B4-BE49-F238E27FC236}">
                <a16:creationId xmlns:a16="http://schemas.microsoft.com/office/drawing/2014/main" id="{7DF2B580-7276-4DEA-859A-27508338F2DC}"/>
              </a:ext>
            </a:extLst>
          </p:cNvPr>
          <p:cNvCxnSpPr/>
          <p:nvPr/>
        </p:nvCxnSpPr>
        <p:spPr>
          <a:xfrm flipV="1">
            <a:off x="968204" y="3856794"/>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269507" y="1012305"/>
            <a:ext cx="3061928" cy="369332"/>
          </a:xfrm>
          <a:prstGeom prst="rect">
            <a:avLst/>
          </a:prstGeom>
          <a:noFill/>
        </p:spPr>
        <p:txBody>
          <a:bodyPr wrap="none" rtlCol="0">
            <a:spAutoFit/>
          </a:bodyPr>
          <a:lstStyle/>
          <a:p>
            <a:r>
              <a:rPr lang="en-US" dirty="0"/>
              <a:t>bit.ly/1D8723-nonPoliceFather</a:t>
            </a:r>
          </a:p>
        </p:txBody>
      </p:sp>
      <p:pic>
        <p:nvPicPr>
          <p:cNvPr id="10" name="Picture 9"/>
          <p:cNvPicPr>
            <a:picLocks noChangeAspect="1"/>
          </p:cNvPicPr>
          <p:nvPr/>
        </p:nvPicPr>
        <p:blipFill>
          <a:blip r:embed="rId19"/>
          <a:stretch>
            <a:fillRect/>
          </a:stretch>
        </p:blipFill>
        <p:spPr>
          <a:xfrm>
            <a:off x="191926" y="1365715"/>
            <a:ext cx="995590" cy="691498"/>
          </a:xfrm>
          <a:prstGeom prst="rect">
            <a:avLst/>
          </a:prstGeom>
        </p:spPr>
      </p:pic>
      <p:pic>
        <p:nvPicPr>
          <p:cNvPr id="102" name="Picture 101"/>
          <p:cNvPicPr>
            <a:picLocks noChangeAspect="1"/>
          </p:cNvPicPr>
          <p:nvPr/>
        </p:nvPicPr>
        <p:blipFill>
          <a:blip r:embed="rId19"/>
          <a:stretch>
            <a:fillRect/>
          </a:stretch>
        </p:blipFill>
        <p:spPr>
          <a:xfrm>
            <a:off x="165171" y="2097553"/>
            <a:ext cx="995590" cy="691498"/>
          </a:xfrm>
          <a:prstGeom prst="rect">
            <a:avLst/>
          </a:prstGeom>
        </p:spPr>
      </p:pic>
      <p:pic>
        <p:nvPicPr>
          <p:cNvPr id="103" name="Picture 102"/>
          <p:cNvPicPr>
            <a:picLocks noChangeAspect="1"/>
          </p:cNvPicPr>
          <p:nvPr/>
        </p:nvPicPr>
        <p:blipFill>
          <a:blip r:embed="rId19"/>
          <a:stretch>
            <a:fillRect/>
          </a:stretch>
        </p:blipFill>
        <p:spPr>
          <a:xfrm>
            <a:off x="198536" y="3026055"/>
            <a:ext cx="995590" cy="691498"/>
          </a:xfrm>
          <a:prstGeom prst="rect">
            <a:avLst/>
          </a:prstGeom>
        </p:spPr>
      </p:pic>
      <p:pic>
        <p:nvPicPr>
          <p:cNvPr id="104" name="Picture 103"/>
          <p:cNvPicPr>
            <a:picLocks noChangeAspect="1"/>
          </p:cNvPicPr>
          <p:nvPr/>
        </p:nvPicPr>
        <p:blipFill>
          <a:blip r:embed="rId19"/>
          <a:stretch>
            <a:fillRect/>
          </a:stretch>
        </p:blipFill>
        <p:spPr>
          <a:xfrm>
            <a:off x="189547" y="3940961"/>
            <a:ext cx="995590" cy="691498"/>
          </a:xfrm>
          <a:prstGeom prst="rect">
            <a:avLst/>
          </a:prstGeom>
        </p:spPr>
      </p:pic>
      <p:pic>
        <p:nvPicPr>
          <p:cNvPr id="107" name="Picture 106"/>
          <p:cNvPicPr>
            <a:picLocks noChangeAspect="1"/>
          </p:cNvPicPr>
          <p:nvPr/>
        </p:nvPicPr>
        <p:blipFill>
          <a:blip r:embed="rId19"/>
          <a:stretch>
            <a:fillRect/>
          </a:stretch>
        </p:blipFill>
        <p:spPr>
          <a:xfrm>
            <a:off x="173728" y="4684188"/>
            <a:ext cx="995590" cy="691498"/>
          </a:xfrm>
          <a:prstGeom prst="rect">
            <a:avLst/>
          </a:prstGeom>
        </p:spPr>
      </p:pic>
      <p:pic>
        <p:nvPicPr>
          <p:cNvPr id="144" name="Picture 143"/>
          <p:cNvPicPr>
            <a:picLocks noChangeAspect="1"/>
          </p:cNvPicPr>
          <p:nvPr/>
        </p:nvPicPr>
        <p:blipFill>
          <a:blip r:embed="rId19"/>
          <a:stretch>
            <a:fillRect/>
          </a:stretch>
        </p:blipFill>
        <p:spPr>
          <a:xfrm>
            <a:off x="209741" y="5393882"/>
            <a:ext cx="995590" cy="691498"/>
          </a:xfrm>
          <a:prstGeom prst="rect">
            <a:avLst/>
          </a:prstGeom>
        </p:spPr>
      </p:pic>
      <p:pic>
        <p:nvPicPr>
          <p:cNvPr id="145" name="Picture 144"/>
          <p:cNvPicPr>
            <a:picLocks noChangeAspect="1"/>
          </p:cNvPicPr>
          <p:nvPr/>
        </p:nvPicPr>
        <p:blipFill>
          <a:blip r:embed="rId19"/>
          <a:stretch>
            <a:fillRect/>
          </a:stretch>
        </p:blipFill>
        <p:spPr>
          <a:xfrm>
            <a:off x="169765" y="6103576"/>
            <a:ext cx="995590" cy="691498"/>
          </a:xfrm>
          <a:prstGeom prst="rect">
            <a:avLst/>
          </a:prstGeom>
        </p:spPr>
      </p:pic>
    </p:spTree>
    <p:extLst>
      <p:ext uri="{BB962C8B-B14F-4D97-AF65-F5344CB8AC3E}">
        <p14:creationId xmlns:p14="http://schemas.microsoft.com/office/powerpoint/2010/main" val="879260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9DC8EE88-F9FF-4D34-9390-86950A4FF92F}"/>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7" name="AutoShape 2" descr="3-Zimmer Wohnung zu vermieten, Rudolf-Diesel-Str. 10, 76351 Linkenheim,  Linkenheim-Hochstetten | Mapio.net">
            <a:extLst>
              <a:ext uri="{FF2B5EF4-FFF2-40B4-BE49-F238E27FC236}">
                <a16:creationId xmlns:a16="http://schemas.microsoft.com/office/drawing/2014/main" id="{B0BABF1A-9296-4C5B-8566-B0B59D2A44F6}"/>
              </a:ext>
            </a:extLst>
          </p:cNvPr>
          <p:cNvSpPr>
            <a:spLocks noChangeAspect="1" noChangeArrowheads="1"/>
          </p:cNvSpPr>
          <p:nvPr/>
        </p:nvSpPr>
        <p:spPr bwMode="auto">
          <a:xfrm>
            <a:off x="155575" y="-769938"/>
            <a:ext cx="2857500" cy="1609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C9CCF3F7-7C51-43A5-A12B-5B2E9D1B740D}"/>
              </a:ext>
            </a:extLst>
          </p:cNvPr>
          <p:cNvSpPr/>
          <p:nvPr/>
        </p:nvSpPr>
        <p:spPr>
          <a:xfrm>
            <a:off x="1304725" y="1416256"/>
            <a:ext cx="902208" cy="491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C83FC2F7-6DE6-4159-A231-586ED2856193}"/>
              </a:ext>
            </a:extLst>
          </p:cNvPr>
          <p:cNvSpPr/>
          <p:nvPr/>
        </p:nvSpPr>
        <p:spPr>
          <a:xfrm flipV="1">
            <a:off x="1304724" y="1417277"/>
            <a:ext cx="902208" cy="29768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C4AC17F-68EF-48F3-B4AE-860335400470}"/>
              </a:ext>
            </a:extLst>
          </p:cNvPr>
          <p:cNvSpPr/>
          <p:nvPr/>
        </p:nvSpPr>
        <p:spPr>
          <a:xfrm>
            <a:off x="1874716" y="2243186"/>
            <a:ext cx="775385" cy="5241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F9065BCA-2F22-4805-84B8-9F947827221E}"/>
              </a:ext>
            </a:extLst>
          </p:cNvPr>
          <p:cNvSpPr/>
          <p:nvPr/>
        </p:nvSpPr>
        <p:spPr>
          <a:xfrm flipV="1">
            <a:off x="1874715" y="2257258"/>
            <a:ext cx="775385" cy="317783"/>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44B51C-1673-4DEA-94B8-667EE138B28C}"/>
              </a:ext>
            </a:extLst>
          </p:cNvPr>
          <p:cNvSpPr/>
          <p:nvPr/>
        </p:nvSpPr>
        <p:spPr>
          <a:xfrm>
            <a:off x="1414185" y="3148233"/>
            <a:ext cx="902208" cy="4910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a:extLst>
              <a:ext uri="{FF2B5EF4-FFF2-40B4-BE49-F238E27FC236}">
                <a16:creationId xmlns:a16="http://schemas.microsoft.com/office/drawing/2014/main" id="{1EEDFB30-8799-4433-BBBF-2AA328996723}"/>
              </a:ext>
            </a:extLst>
          </p:cNvPr>
          <p:cNvSpPr/>
          <p:nvPr/>
        </p:nvSpPr>
        <p:spPr>
          <a:xfrm flipV="1">
            <a:off x="1414184" y="3149254"/>
            <a:ext cx="902208" cy="29768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9C7BB502-FF9D-46EA-8614-9AC5CE60E062}"/>
              </a:ext>
            </a:extLst>
          </p:cNvPr>
          <p:cNvCxnSpPr/>
          <p:nvPr/>
        </p:nvCxnSpPr>
        <p:spPr>
          <a:xfrm flipV="1">
            <a:off x="1414184" y="3061324"/>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760FCE6-68A4-4E03-AEAF-9FA85060A4F1}"/>
              </a:ext>
            </a:extLst>
          </p:cNvPr>
          <p:cNvCxnSpPr/>
          <p:nvPr/>
        </p:nvCxnSpPr>
        <p:spPr>
          <a:xfrm flipV="1">
            <a:off x="1874714" y="2033398"/>
            <a:ext cx="775385" cy="84624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3EF4F5-0B71-4CB9-9B76-D48CD4488BDA}"/>
              </a:ext>
            </a:extLst>
          </p:cNvPr>
          <p:cNvCxnSpPr/>
          <p:nvPr/>
        </p:nvCxnSpPr>
        <p:spPr>
          <a:xfrm flipV="1">
            <a:off x="1786049" y="1179345"/>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6FD5A57-7C44-47AA-BCF7-CEE56055FAC1}"/>
              </a:ext>
            </a:extLst>
          </p:cNvPr>
          <p:cNvCxnSpPr/>
          <p:nvPr/>
        </p:nvCxnSpPr>
        <p:spPr>
          <a:xfrm>
            <a:off x="280416" y="2025922"/>
            <a:ext cx="112897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8C6BE6C-9AF8-4926-8695-686C4A481FAC}"/>
              </a:ext>
            </a:extLst>
          </p:cNvPr>
          <p:cNvCxnSpPr/>
          <p:nvPr/>
        </p:nvCxnSpPr>
        <p:spPr>
          <a:xfrm>
            <a:off x="155575" y="2868186"/>
            <a:ext cx="112897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EE0A341-EEE7-4A93-8D9E-F5F53242C75B}"/>
              </a:ext>
            </a:extLst>
          </p:cNvPr>
          <p:cNvCxnSpPr/>
          <p:nvPr/>
        </p:nvCxnSpPr>
        <p:spPr>
          <a:xfrm flipV="1">
            <a:off x="1836562" y="4149028"/>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DE7281D-E4E0-4FEA-8228-89F0401990EE}"/>
              </a:ext>
            </a:extLst>
          </p:cNvPr>
          <p:cNvCxnSpPr/>
          <p:nvPr/>
        </p:nvCxnSpPr>
        <p:spPr>
          <a:xfrm>
            <a:off x="302003" y="4651101"/>
            <a:ext cx="112897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3B9D519-EF59-46D1-B793-A488B48724D2}"/>
              </a:ext>
            </a:extLst>
          </p:cNvPr>
          <p:cNvCxnSpPr/>
          <p:nvPr/>
        </p:nvCxnSpPr>
        <p:spPr>
          <a:xfrm>
            <a:off x="374902" y="5159636"/>
            <a:ext cx="11289792" cy="0"/>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D4FDE414-56EF-4606-B661-FFD98D1EB8C8}"/>
              </a:ext>
            </a:extLst>
          </p:cNvPr>
          <p:cNvSpPr txBox="1"/>
          <p:nvPr/>
        </p:nvSpPr>
        <p:spPr>
          <a:xfrm>
            <a:off x="3249809" y="2134146"/>
            <a:ext cx="3356496" cy="369332"/>
          </a:xfrm>
          <a:prstGeom prst="rect">
            <a:avLst/>
          </a:prstGeom>
          <a:noFill/>
        </p:spPr>
        <p:txBody>
          <a:bodyPr wrap="none" rtlCol="0">
            <a:spAutoFit/>
          </a:bodyPr>
          <a:lstStyle/>
          <a:p>
            <a:r>
              <a:rPr lang="en-US" dirty="0"/>
              <a:t>Select * from v2:FBI:KIDNAPPING </a:t>
            </a:r>
          </a:p>
        </p:txBody>
      </p:sp>
      <p:sp>
        <p:nvSpPr>
          <p:cNvPr id="53" name="TextBox 52">
            <a:extLst>
              <a:ext uri="{FF2B5EF4-FFF2-40B4-BE49-F238E27FC236}">
                <a16:creationId xmlns:a16="http://schemas.microsoft.com/office/drawing/2014/main" id="{23C3253D-9D90-4237-A42C-D95EDD4F85E3}"/>
              </a:ext>
            </a:extLst>
          </p:cNvPr>
          <p:cNvSpPr txBox="1"/>
          <p:nvPr/>
        </p:nvSpPr>
        <p:spPr>
          <a:xfrm>
            <a:off x="7721089" y="1278347"/>
            <a:ext cx="820417" cy="369332"/>
          </a:xfrm>
          <a:prstGeom prst="rect">
            <a:avLst/>
          </a:prstGeom>
          <a:solidFill>
            <a:schemeClr val="accent1"/>
          </a:solidFill>
        </p:spPr>
        <p:txBody>
          <a:bodyPr wrap="none" rtlCol="0">
            <a:spAutoFit/>
          </a:bodyPr>
          <a:lstStyle/>
          <a:p>
            <a:r>
              <a:rPr lang="en-US" dirty="0">
                <a:solidFill>
                  <a:schemeClr val="bg1"/>
                </a:solidFill>
              </a:rPr>
              <a:t>CHART</a:t>
            </a:r>
          </a:p>
        </p:txBody>
      </p:sp>
      <p:sp>
        <p:nvSpPr>
          <p:cNvPr id="54" name="TextBox 53">
            <a:extLst>
              <a:ext uri="{FF2B5EF4-FFF2-40B4-BE49-F238E27FC236}">
                <a16:creationId xmlns:a16="http://schemas.microsoft.com/office/drawing/2014/main" id="{02A340CB-4A6B-4CA4-9264-D4762E31177B}"/>
              </a:ext>
            </a:extLst>
          </p:cNvPr>
          <p:cNvSpPr txBox="1"/>
          <p:nvPr/>
        </p:nvSpPr>
        <p:spPr>
          <a:xfrm>
            <a:off x="7721089" y="1627148"/>
            <a:ext cx="681597" cy="369332"/>
          </a:xfrm>
          <a:prstGeom prst="rect">
            <a:avLst/>
          </a:prstGeom>
          <a:noFill/>
        </p:spPr>
        <p:txBody>
          <a:bodyPr wrap="none" rtlCol="0">
            <a:spAutoFit/>
          </a:bodyPr>
          <a:lstStyle/>
          <a:p>
            <a:r>
              <a:rPr lang="en-US" sz="900" dirty="0"/>
              <a:t>2015-2023</a:t>
            </a:r>
          </a:p>
          <a:p>
            <a:r>
              <a:rPr lang="en-US" sz="900" dirty="0"/>
              <a:t>2011-2015</a:t>
            </a:r>
          </a:p>
        </p:txBody>
      </p:sp>
      <p:sp>
        <p:nvSpPr>
          <p:cNvPr id="55" name="TextBox 54">
            <a:extLst>
              <a:ext uri="{FF2B5EF4-FFF2-40B4-BE49-F238E27FC236}">
                <a16:creationId xmlns:a16="http://schemas.microsoft.com/office/drawing/2014/main" id="{EDAFA96A-9F78-46F2-80FB-44FE5330E6C1}"/>
              </a:ext>
            </a:extLst>
          </p:cNvPr>
          <p:cNvSpPr txBox="1"/>
          <p:nvPr/>
        </p:nvSpPr>
        <p:spPr>
          <a:xfrm>
            <a:off x="2958380" y="1460972"/>
            <a:ext cx="3986091" cy="369332"/>
          </a:xfrm>
          <a:prstGeom prst="rect">
            <a:avLst/>
          </a:prstGeom>
          <a:noFill/>
        </p:spPr>
        <p:txBody>
          <a:bodyPr wrap="none" rtlCol="0">
            <a:spAutoFit/>
          </a:bodyPr>
          <a:lstStyle/>
          <a:p>
            <a:r>
              <a:rPr lang="en-US" dirty="0"/>
              <a:t>Select * from INTETUTP.CPVA.§187.PREA</a:t>
            </a:r>
          </a:p>
        </p:txBody>
      </p:sp>
      <p:sp>
        <p:nvSpPr>
          <p:cNvPr id="56" name="TextBox 55">
            <a:extLst>
              <a:ext uri="{FF2B5EF4-FFF2-40B4-BE49-F238E27FC236}">
                <a16:creationId xmlns:a16="http://schemas.microsoft.com/office/drawing/2014/main" id="{0B97D5E1-E0EC-4F5F-B10A-65F725EB6D29}"/>
              </a:ext>
            </a:extLst>
          </p:cNvPr>
          <p:cNvSpPr txBox="1"/>
          <p:nvPr/>
        </p:nvSpPr>
        <p:spPr>
          <a:xfrm>
            <a:off x="7721089" y="2069206"/>
            <a:ext cx="820417" cy="369332"/>
          </a:xfrm>
          <a:prstGeom prst="rect">
            <a:avLst/>
          </a:prstGeom>
          <a:solidFill>
            <a:schemeClr val="accent1"/>
          </a:solidFill>
        </p:spPr>
        <p:txBody>
          <a:bodyPr wrap="none" rtlCol="0">
            <a:spAutoFit/>
          </a:bodyPr>
          <a:lstStyle/>
          <a:p>
            <a:r>
              <a:rPr lang="en-US" dirty="0">
                <a:solidFill>
                  <a:schemeClr val="bg1"/>
                </a:solidFill>
              </a:rPr>
              <a:t>CHART</a:t>
            </a:r>
          </a:p>
        </p:txBody>
      </p:sp>
      <p:sp>
        <p:nvSpPr>
          <p:cNvPr id="57" name="Rectangle 56">
            <a:extLst>
              <a:ext uri="{FF2B5EF4-FFF2-40B4-BE49-F238E27FC236}">
                <a16:creationId xmlns:a16="http://schemas.microsoft.com/office/drawing/2014/main" id="{C5FAF835-C26B-4B67-BC99-3E8B6F0772AC}"/>
              </a:ext>
            </a:extLst>
          </p:cNvPr>
          <p:cNvSpPr/>
          <p:nvPr/>
        </p:nvSpPr>
        <p:spPr>
          <a:xfrm>
            <a:off x="7721089" y="2415738"/>
            <a:ext cx="901209" cy="215444"/>
          </a:xfrm>
          <a:prstGeom prst="rect">
            <a:avLst/>
          </a:prstGeom>
        </p:spPr>
        <p:txBody>
          <a:bodyPr wrap="none">
            <a:spAutoFit/>
          </a:bodyPr>
          <a:lstStyle/>
          <a:p>
            <a:r>
              <a:rPr lang="en-US" sz="800" dirty="0" err="1"/>
              <a:t>nonPoliTRXLoical</a:t>
            </a:r>
            <a:endParaRPr lang="en-US" sz="800" dirty="0"/>
          </a:p>
        </p:txBody>
      </p:sp>
      <p:sp>
        <p:nvSpPr>
          <p:cNvPr id="58" name="Rectangle 57">
            <a:extLst>
              <a:ext uri="{FF2B5EF4-FFF2-40B4-BE49-F238E27FC236}">
                <a16:creationId xmlns:a16="http://schemas.microsoft.com/office/drawing/2014/main" id="{5AB7E090-9DFA-42F0-82C7-23B6AFCBD460}"/>
              </a:ext>
            </a:extLst>
          </p:cNvPr>
          <p:cNvSpPr/>
          <p:nvPr/>
        </p:nvSpPr>
        <p:spPr>
          <a:xfrm>
            <a:off x="3013075" y="2940234"/>
            <a:ext cx="1938351" cy="338554"/>
          </a:xfrm>
          <a:prstGeom prst="rect">
            <a:avLst/>
          </a:prstGeom>
        </p:spPr>
        <p:txBody>
          <a:bodyPr wrap="none">
            <a:spAutoFit/>
          </a:bodyPr>
          <a:lstStyle/>
          <a:p>
            <a:r>
              <a:rPr lang="en-US" sz="800" dirty="0"/>
              <a:t>Select * from </a:t>
            </a:r>
            <a:r>
              <a:rPr lang="en-US" sz="800" dirty="0" err="1"/>
              <a:t>nonPoliceSchool</a:t>
            </a:r>
            <a:r>
              <a:rPr lang="en-US" sz="800" dirty="0"/>
              <a:t>(DE).GRADE</a:t>
            </a:r>
          </a:p>
          <a:p>
            <a:r>
              <a:rPr lang="en-US" sz="800" dirty="0"/>
              <a:t>(CURRNET_DATE(YEAR) -2011+7</a:t>
            </a:r>
          </a:p>
        </p:txBody>
      </p:sp>
      <p:sp>
        <p:nvSpPr>
          <p:cNvPr id="59" name="TextBox 58">
            <a:extLst>
              <a:ext uri="{FF2B5EF4-FFF2-40B4-BE49-F238E27FC236}">
                <a16:creationId xmlns:a16="http://schemas.microsoft.com/office/drawing/2014/main" id="{8C387E1E-1FDD-4783-A33E-F18F6D15667C}"/>
              </a:ext>
            </a:extLst>
          </p:cNvPr>
          <p:cNvSpPr txBox="1"/>
          <p:nvPr/>
        </p:nvSpPr>
        <p:spPr>
          <a:xfrm>
            <a:off x="7721089" y="3060793"/>
            <a:ext cx="820417" cy="369332"/>
          </a:xfrm>
          <a:prstGeom prst="rect">
            <a:avLst/>
          </a:prstGeom>
          <a:solidFill>
            <a:schemeClr val="accent1"/>
          </a:solidFill>
        </p:spPr>
        <p:txBody>
          <a:bodyPr wrap="none" rtlCol="0">
            <a:spAutoFit/>
          </a:bodyPr>
          <a:lstStyle/>
          <a:p>
            <a:r>
              <a:rPr lang="en-US" dirty="0">
                <a:solidFill>
                  <a:schemeClr val="bg1"/>
                </a:solidFill>
              </a:rPr>
              <a:t>CHART</a:t>
            </a:r>
          </a:p>
        </p:txBody>
      </p:sp>
      <p:sp>
        <p:nvSpPr>
          <p:cNvPr id="60" name="Rectangle 59">
            <a:extLst>
              <a:ext uri="{FF2B5EF4-FFF2-40B4-BE49-F238E27FC236}">
                <a16:creationId xmlns:a16="http://schemas.microsoft.com/office/drawing/2014/main" id="{AE13A82F-FF73-41E3-AF54-3B8701BA0741}"/>
              </a:ext>
            </a:extLst>
          </p:cNvPr>
          <p:cNvSpPr/>
          <p:nvPr/>
        </p:nvSpPr>
        <p:spPr>
          <a:xfrm>
            <a:off x="7721089" y="3407325"/>
            <a:ext cx="901209" cy="215444"/>
          </a:xfrm>
          <a:prstGeom prst="rect">
            <a:avLst/>
          </a:prstGeom>
        </p:spPr>
        <p:txBody>
          <a:bodyPr wrap="none">
            <a:spAutoFit/>
          </a:bodyPr>
          <a:lstStyle/>
          <a:p>
            <a:r>
              <a:rPr lang="en-US" sz="800" dirty="0" err="1"/>
              <a:t>nonPoliTRXLoical</a:t>
            </a:r>
            <a:endParaRPr lang="en-US" sz="800" dirty="0"/>
          </a:p>
        </p:txBody>
      </p:sp>
      <p:sp>
        <p:nvSpPr>
          <p:cNvPr id="61" name="Rectangle 60">
            <a:extLst>
              <a:ext uri="{FF2B5EF4-FFF2-40B4-BE49-F238E27FC236}">
                <a16:creationId xmlns:a16="http://schemas.microsoft.com/office/drawing/2014/main" id="{43923CD5-55B7-4DE7-ADD8-2EA35137BDA9}"/>
              </a:ext>
            </a:extLst>
          </p:cNvPr>
          <p:cNvSpPr/>
          <p:nvPr/>
        </p:nvSpPr>
        <p:spPr>
          <a:xfrm>
            <a:off x="3040770" y="3224788"/>
            <a:ext cx="1938351" cy="338554"/>
          </a:xfrm>
          <a:prstGeom prst="rect">
            <a:avLst/>
          </a:prstGeom>
        </p:spPr>
        <p:txBody>
          <a:bodyPr wrap="none">
            <a:spAutoFit/>
          </a:bodyPr>
          <a:lstStyle/>
          <a:p>
            <a:r>
              <a:rPr lang="en-US" sz="800" dirty="0"/>
              <a:t>Select * from </a:t>
            </a:r>
            <a:r>
              <a:rPr lang="en-US" sz="800" dirty="0" err="1"/>
              <a:t>nonPoliceSchool</a:t>
            </a:r>
            <a:r>
              <a:rPr lang="en-US" sz="800" dirty="0"/>
              <a:t>(US).GRADE</a:t>
            </a:r>
          </a:p>
          <a:p>
            <a:r>
              <a:rPr lang="en-US" sz="800" dirty="0"/>
              <a:t>(CURRNET_DATE(YEAR) -2011+7</a:t>
            </a:r>
          </a:p>
        </p:txBody>
      </p:sp>
      <p:cxnSp>
        <p:nvCxnSpPr>
          <p:cNvPr id="68" name="Straight Connector 67">
            <a:extLst>
              <a:ext uri="{FF2B5EF4-FFF2-40B4-BE49-F238E27FC236}">
                <a16:creationId xmlns:a16="http://schemas.microsoft.com/office/drawing/2014/main" id="{3D96CA8E-54AC-4EE4-ADF4-7202DE2C312F}"/>
              </a:ext>
            </a:extLst>
          </p:cNvPr>
          <p:cNvCxnSpPr/>
          <p:nvPr/>
        </p:nvCxnSpPr>
        <p:spPr>
          <a:xfrm flipV="1">
            <a:off x="2875547" y="1463013"/>
            <a:ext cx="3850106" cy="4912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97A3A56-819C-4A6A-9A78-4E9D1C87E581}"/>
              </a:ext>
            </a:extLst>
          </p:cNvPr>
          <p:cNvCxnSpPr/>
          <p:nvPr/>
        </p:nvCxnSpPr>
        <p:spPr>
          <a:xfrm flipV="1">
            <a:off x="3054068" y="2203966"/>
            <a:ext cx="4092690" cy="536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D579AF7-0180-4B40-A23B-2BF90CE89FFB}"/>
              </a:ext>
            </a:extLst>
          </p:cNvPr>
          <p:cNvCxnSpPr/>
          <p:nvPr/>
        </p:nvCxnSpPr>
        <p:spPr>
          <a:xfrm flipV="1">
            <a:off x="2779295" y="2996494"/>
            <a:ext cx="2430379" cy="572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8E6B21F-4A09-4C46-8BCF-C085BC2606D2}"/>
              </a:ext>
            </a:extLst>
          </p:cNvPr>
          <p:cNvCxnSpPr/>
          <p:nvPr/>
        </p:nvCxnSpPr>
        <p:spPr>
          <a:xfrm flipV="1">
            <a:off x="272903" y="1326965"/>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A70B215-859C-47A0-80A1-02930BDDBAAE}"/>
              </a:ext>
            </a:extLst>
          </p:cNvPr>
          <p:cNvCxnSpPr/>
          <p:nvPr/>
        </p:nvCxnSpPr>
        <p:spPr>
          <a:xfrm flipV="1">
            <a:off x="914669" y="2075459"/>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3B9D519-EF59-46D1-B793-A488B48724D2}"/>
              </a:ext>
            </a:extLst>
          </p:cNvPr>
          <p:cNvCxnSpPr/>
          <p:nvPr/>
        </p:nvCxnSpPr>
        <p:spPr>
          <a:xfrm>
            <a:off x="404747" y="5637808"/>
            <a:ext cx="5860971" cy="1943"/>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523057" y="3820325"/>
            <a:ext cx="675613" cy="82105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0725" y="867891"/>
            <a:ext cx="2308059" cy="3129728"/>
          </a:xfrm>
          <a:prstGeom prst="rect">
            <a:avLst/>
          </a:prstGeom>
        </p:spPr>
      </p:pic>
      <p:sp>
        <p:nvSpPr>
          <p:cNvPr id="11" name="TextBox 10"/>
          <p:cNvSpPr txBox="1"/>
          <p:nvPr/>
        </p:nvSpPr>
        <p:spPr>
          <a:xfrm>
            <a:off x="0" y="1005342"/>
            <a:ext cx="762709" cy="369332"/>
          </a:xfrm>
          <a:prstGeom prst="rect">
            <a:avLst/>
          </a:prstGeom>
          <a:noFill/>
        </p:spPr>
        <p:txBody>
          <a:bodyPr wrap="none" rtlCol="0">
            <a:spAutoFit/>
          </a:bodyPr>
          <a:lstStyle/>
          <a:p>
            <a:r>
              <a:rPr lang="en-US" dirty="0"/>
              <a:t>FROM</a:t>
            </a:r>
          </a:p>
        </p:txBody>
      </p:sp>
      <p:sp>
        <p:nvSpPr>
          <p:cNvPr id="12" name="TextBox 11"/>
          <p:cNvSpPr txBox="1"/>
          <p:nvPr/>
        </p:nvSpPr>
        <p:spPr>
          <a:xfrm>
            <a:off x="762709" y="978650"/>
            <a:ext cx="442622" cy="369332"/>
          </a:xfrm>
          <a:prstGeom prst="rect">
            <a:avLst/>
          </a:prstGeom>
          <a:noFill/>
        </p:spPr>
        <p:txBody>
          <a:bodyPr wrap="none" rtlCol="0">
            <a:spAutoFit/>
          </a:bodyPr>
          <a:lstStyle/>
          <a:p>
            <a:r>
              <a:rPr lang="en-US" dirty="0"/>
              <a:t>TO</a:t>
            </a:r>
          </a:p>
        </p:txBody>
      </p:sp>
      <p:pic>
        <p:nvPicPr>
          <p:cNvPr id="25" name="Picture 24"/>
          <p:cNvPicPr>
            <a:picLocks noChangeAspect="1"/>
          </p:cNvPicPr>
          <p:nvPr/>
        </p:nvPicPr>
        <p:blipFill>
          <a:blip r:embed="rId4"/>
          <a:stretch>
            <a:fillRect/>
          </a:stretch>
        </p:blipFill>
        <p:spPr>
          <a:xfrm>
            <a:off x="1866493" y="1205985"/>
            <a:ext cx="915296" cy="532643"/>
          </a:xfrm>
          <a:prstGeom prst="rect">
            <a:avLst/>
          </a:prstGeom>
        </p:spPr>
      </p:pic>
      <p:pic>
        <p:nvPicPr>
          <p:cNvPr id="84" name="Picture 83"/>
          <p:cNvPicPr>
            <a:picLocks noChangeAspect="1"/>
          </p:cNvPicPr>
          <p:nvPr/>
        </p:nvPicPr>
        <p:blipFill>
          <a:blip r:embed="rId4"/>
          <a:stretch>
            <a:fillRect/>
          </a:stretch>
        </p:blipFill>
        <p:spPr>
          <a:xfrm>
            <a:off x="1305230" y="2171281"/>
            <a:ext cx="977081" cy="568598"/>
          </a:xfrm>
          <a:prstGeom prst="rect">
            <a:avLst/>
          </a:prstGeom>
        </p:spPr>
      </p:pic>
      <p:pic>
        <p:nvPicPr>
          <p:cNvPr id="26" name="Picture 2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759517" y="2820039"/>
            <a:ext cx="932005" cy="944349"/>
          </a:xfrm>
          <a:prstGeom prst="rect">
            <a:avLst/>
          </a:prstGeom>
        </p:spPr>
      </p:pic>
      <p:pic>
        <p:nvPicPr>
          <p:cNvPr id="27" name="Picture 2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135872" y="4731964"/>
            <a:ext cx="391693" cy="368012"/>
          </a:xfrm>
          <a:prstGeom prst="rect">
            <a:avLst/>
          </a:prstGeom>
        </p:spPr>
      </p:pic>
      <p:pic>
        <p:nvPicPr>
          <p:cNvPr id="85" name="Picture 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81145" y="2918479"/>
            <a:ext cx="1791559" cy="1683246"/>
          </a:xfrm>
          <a:prstGeom prst="rect">
            <a:avLst/>
          </a:prstGeom>
        </p:spPr>
      </p:pic>
      <p:sp>
        <p:nvSpPr>
          <p:cNvPr id="86" name="Rectangle 85">
            <a:extLst>
              <a:ext uri="{FF2B5EF4-FFF2-40B4-BE49-F238E27FC236}">
                <a16:creationId xmlns:a16="http://schemas.microsoft.com/office/drawing/2014/main" id="{B894BA2B-0FC0-4E2D-BC4F-9A673F610856}"/>
              </a:ext>
            </a:extLst>
          </p:cNvPr>
          <p:cNvSpPr/>
          <p:nvPr/>
        </p:nvSpPr>
        <p:spPr>
          <a:xfrm>
            <a:off x="1717253" y="4279695"/>
            <a:ext cx="657903" cy="2585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Isosceles Triangle 86">
            <a:extLst>
              <a:ext uri="{FF2B5EF4-FFF2-40B4-BE49-F238E27FC236}">
                <a16:creationId xmlns:a16="http://schemas.microsoft.com/office/drawing/2014/main" id="{F31240F1-F04E-43ED-9CC2-420E874941F3}"/>
              </a:ext>
            </a:extLst>
          </p:cNvPr>
          <p:cNvSpPr/>
          <p:nvPr/>
        </p:nvSpPr>
        <p:spPr>
          <a:xfrm flipV="1">
            <a:off x="1717252" y="4271178"/>
            <a:ext cx="657904" cy="230579"/>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894BA2B-0FC0-4E2D-BC4F-9A673F610856}"/>
              </a:ext>
            </a:extLst>
          </p:cNvPr>
          <p:cNvSpPr/>
          <p:nvPr/>
        </p:nvSpPr>
        <p:spPr>
          <a:xfrm>
            <a:off x="1754155" y="4756186"/>
            <a:ext cx="657903" cy="2585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a:extLst>
              <a:ext uri="{FF2B5EF4-FFF2-40B4-BE49-F238E27FC236}">
                <a16:creationId xmlns:a16="http://schemas.microsoft.com/office/drawing/2014/main" id="{F31240F1-F04E-43ED-9CC2-420E874941F3}"/>
              </a:ext>
            </a:extLst>
          </p:cNvPr>
          <p:cNvSpPr/>
          <p:nvPr/>
        </p:nvSpPr>
        <p:spPr>
          <a:xfrm flipV="1">
            <a:off x="1754154" y="4747669"/>
            <a:ext cx="657904" cy="230579"/>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894BA2B-0FC0-4E2D-BC4F-9A673F610856}"/>
              </a:ext>
            </a:extLst>
          </p:cNvPr>
          <p:cNvSpPr/>
          <p:nvPr/>
        </p:nvSpPr>
        <p:spPr>
          <a:xfrm>
            <a:off x="1782654" y="5273703"/>
            <a:ext cx="657903" cy="2585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a:extLst>
              <a:ext uri="{FF2B5EF4-FFF2-40B4-BE49-F238E27FC236}">
                <a16:creationId xmlns:a16="http://schemas.microsoft.com/office/drawing/2014/main" id="{F31240F1-F04E-43ED-9CC2-420E874941F3}"/>
              </a:ext>
            </a:extLst>
          </p:cNvPr>
          <p:cNvSpPr/>
          <p:nvPr/>
        </p:nvSpPr>
        <p:spPr>
          <a:xfrm flipV="1">
            <a:off x="1782653" y="5265186"/>
            <a:ext cx="657904" cy="230579"/>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B894BA2B-0FC0-4E2D-BC4F-9A673F610856}"/>
              </a:ext>
            </a:extLst>
          </p:cNvPr>
          <p:cNvSpPr/>
          <p:nvPr/>
        </p:nvSpPr>
        <p:spPr>
          <a:xfrm>
            <a:off x="1778395" y="5742004"/>
            <a:ext cx="657903" cy="2585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a:extLst>
              <a:ext uri="{FF2B5EF4-FFF2-40B4-BE49-F238E27FC236}">
                <a16:creationId xmlns:a16="http://schemas.microsoft.com/office/drawing/2014/main" id="{F31240F1-F04E-43ED-9CC2-420E874941F3}"/>
              </a:ext>
            </a:extLst>
          </p:cNvPr>
          <p:cNvSpPr/>
          <p:nvPr/>
        </p:nvSpPr>
        <p:spPr>
          <a:xfrm flipV="1">
            <a:off x="1778394" y="5733487"/>
            <a:ext cx="657904" cy="230579"/>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B894BA2B-0FC0-4E2D-BC4F-9A673F610856}"/>
              </a:ext>
            </a:extLst>
          </p:cNvPr>
          <p:cNvSpPr/>
          <p:nvPr/>
        </p:nvSpPr>
        <p:spPr>
          <a:xfrm>
            <a:off x="1778395" y="6244374"/>
            <a:ext cx="657903" cy="2585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Isosceles Triangle 94">
            <a:extLst>
              <a:ext uri="{FF2B5EF4-FFF2-40B4-BE49-F238E27FC236}">
                <a16:creationId xmlns:a16="http://schemas.microsoft.com/office/drawing/2014/main" id="{F31240F1-F04E-43ED-9CC2-420E874941F3}"/>
              </a:ext>
            </a:extLst>
          </p:cNvPr>
          <p:cNvSpPr/>
          <p:nvPr/>
        </p:nvSpPr>
        <p:spPr>
          <a:xfrm flipV="1">
            <a:off x="1778394" y="6235857"/>
            <a:ext cx="657904" cy="230579"/>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019344" y="4127961"/>
            <a:ext cx="518793" cy="441935"/>
          </a:xfrm>
          <a:prstGeom prst="rect">
            <a:avLst/>
          </a:prstGeom>
        </p:spPr>
      </p:pic>
      <p:sp>
        <p:nvSpPr>
          <p:cNvPr id="105" name="Rectangle 104"/>
          <p:cNvSpPr/>
          <p:nvPr/>
        </p:nvSpPr>
        <p:spPr>
          <a:xfrm>
            <a:off x="2650100" y="4927201"/>
            <a:ext cx="2247731" cy="215444"/>
          </a:xfrm>
          <a:prstGeom prst="rect">
            <a:avLst/>
          </a:prstGeom>
        </p:spPr>
        <p:txBody>
          <a:bodyPr wrap="none">
            <a:spAutoFit/>
          </a:bodyPr>
          <a:lstStyle/>
          <a:p>
            <a:r>
              <a:rPr lang="en-US" sz="800" dirty="0"/>
              <a:t>https://www.flickr.com/photos/60763547@N04/</a:t>
            </a:r>
          </a:p>
        </p:txBody>
      </p:sp>
      <p:sp>
        <p:nvSpPr>
          <p:cNvPr id="106" name="TextBox 105"/>
          <p:cNvSpPr txBox="1"/>
          <p:nvPr/>
        </p:nvSpPr>
        <p:spPr>
          <a:xfrm>
            <a:off x="2660077" y="4636986"/>
            <a:ext cx="1346651" cy="369332"/>
          </a:xfrm>
          <a:prstGeom prst="rect">
            <a:avLst/>
          </a:prstGeom>
          <a:noFill/>
        </p:spPr>
        <p:txBody>
          <a:bodyPr wrap="none" rtlCol="0">
            <a:spAutoFit/>
          </a:bodyPr>
          <a:lstStyle/>
          <a:p>
            <a:r>
              <a:rPr lang="en-US" dirty="0"/>
              <a:t>Baby Photos</a:t>
            </a:r>
          </a:p>
        </p:txBody>
      </p:sp>
      <p:pic>
        <p:nvPicPr>
          <p:cNvPr id="108" name="Picture 107"/>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0009362" y="4177474"/>
            <a:ext cx="318199" cy="424812"/>
          </a:xfrm>
          <a:prstGeom prst="rect">
            <a:avLst/>
          </a:prstGeom>
        </p:spPr>
      </p:pic>
      <p:pic>
        <p:nvPicPr>
          <p:cNvPr id="109" name="Picture 108"/>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0453995" y="4141165"/>
            <a:ext cx="365910" cy="487880"/>
          </a:xfrm>
          <a:prstGeom prst="rect">
            <a:avLst/>
          </a:prstGeom>
        </p:spPr>
      </p:pic>
      <p:pic>
        <p:nvPicPr>
          <p:cNvPr id="110" name="Picture 109"/>
          <p:cNvPicPr>
            <a:picLocks noChangeAspect="1"/>
          </p:cNvPicPr>
          <p:nvPr/>
        </p:nvPicPr>
        <p:blipFill>
          <a:blip r:embed="rId11"/>
          <a:stretch>
            <a:fillRect/>
          </a:stretch>
        </p:blipFill>
        <p:spPr>
          <a:xfrm>
            <a:off x="10917204" y="4104807"/>
            <a:ext cx="499028" cy="627157"/>
          </a:xfrm>
          <a:prstGeom prst="rect">
            <a:avLst/>
          </a:prstGeom>
        </p:spPr>
      </p:pic>
      <p:sp>
        <p:nvSpPr>
          <p:cNvPr id="111" name="Rectangle 110"/>
          <p:cNvSpPr/>
          <p:nvPr/>
        </p:nvSpPr>
        <p:spPr>
          <a:xfrm>
            <a:off x="10704923" y="4700485"/>
            <a:ext cx="1571264" cy="215444"/>
          </a:xfrm>
          <a:prstGeom prst="rect">
            <a:avLst/>
          </a:prstGeom>
        </p:spPr>
        <p:txBody>
          <a:bodyPr wrap="none">
            <a:spAutoFit/>
          </a:bodyPr>
          <a:lstStyle/>
          <a:p>
            <a:r>
              <a:rPr lang="en-US" sz="800" dirty="0"/>
              <a:t>google: </a:t>
            </a:r>
            <a:r>
              <a:rPr lang="en-US" sz="800" dirty="0" err="1"/>
              <a:t>kim</a:t>
            </a:r>
            <a:r>
              <a:rPr lang="en-US" sz="800" dirty="0"/>
              <a:t> </a:t>
            </a:r>
            <a:r>
              <a:rPr lang="en-US" sz="800" dirty="0" err="1"/>
              <a:t>bui</a:t>
            </a:r>
            <a:r>
              <a:rPr lang="en-US" sz="800" dirty="0"/>
              <a:t> san </a:t>
            </a:r>
            <a:r>
              <a:rPr lang="en-US" sz="800" dirty="0" err="1"/>
              <a:t>francisco</a:t>
            </a:r>
            <a:r>
              <a:rPr lang="en-US" sz="800" dirty="0"/>
              <a:t> </a:t>
            </a:r>
            <a:r>
              <a:rPr lang="en-US" sz="800" dirty="0" err="1"/>
              <a:t>ibm</a:t>
            </a:r>
            <a:endParaRPr lang="en-US" sz="800" dirty="0"/>
          </a:p>
        </p:txBody>
      </p:sp>
      <p:pic>
        <p:nvPicPr>
          <p:cNvPr id="112" name="Picture 1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95648" y="4140206"/>
            <a:ext cx="948804" cy="474402"/>
          </a:xfrm>
          <a:prstGeom prst="rect">
            <a:avLst/>
          </a:prstGeom>
        </p:spPr>
      </p:pic>
      <p:pic>
        <p:nvPicPr>
          <p:cNvPr id="113" name="Picture 112"/>
          <p:cNvPicPr>
            <a:picLocks noChangeAspect="1"/>
          </p:cNvPicPr>
          <p:nvPr/>
        </p:nvPicPr>
        <p:blipFill>
          <a:blip r:embed="rId13"/>
          <a:stretch>
            <a:fillRect/>
          </a:stretch>
        </p:blipFill>
        <p:spPr>
          <a:xfrm>
            <a:off x="9057586" y="4087931"/>
            <a:ext cx="510465" cy="613937"/>
          </a:xfrm>
          <a:prstGeom prst="rect">
            <a:avLst/>
          </a:prstGeom>
        </p:spPr>
      </p:pic>
      <p:sp>
        <p:nvSpPr>
          <p:cNvPr id="114" name="TextBox 113"/>
          <p:cNvSpPr txBox="1"/>
          <p:nvPr/>
        </p:nvSpPr>
        <p:spPr>
          <a:xfrm>
            <a:off x="7285054" y="5304532"/>
            <a:ext cx="2282997" cy="1546577"/>
          </a:xfrm>
          <a:prstGeom prst="rect">
            <a:avLst/>
          </a:prstGeom>
          <a:noFill/>
        </p:spPr>
        <p:txBody>
          <a:bodyPr wrap="none" rtlCol="0">
            <a:spAutoFit/>
          </a:bodyPr>
          <a:lstStyle/>
          <a:p>
            <a:r>
              <a:rPr lang="en-US" sz="1050" dirty="0"/>
              <a:t>HOMICIDE:LUX:LV</a:t>
            </a:r>
          </a:p>
          <a:p>
            <a:r>
              <a:rPr lang="en-US" sz="1050" dirty="0"/>
              <a:t>IMPORT </a:t>
            </a:r>
            <a:r>
              <a:rPr lang="en-US" sz="1050" dirty="0" err="1"/>
              <a:t>ibm</a:t>
            </a:r>
            <a:r>
              <a:rPr lang="en-US" sz="1050" dirty="0"/>
              <a:t> SF    POLE</a:t>
            </a:r>
          </a:p>
          <a:p>
            <a:r>
              <a:rPr lang="en-US" sz="1050" dirty="0"/>
              <a:t>IMPORT </a:t>
            </a:r>
            <a:r>
              <a:rPr lang="en-US" sz="1050" dirty="0" err="1"/>
              <a:t>ibm.appel.tango</a:t>
            </a:r>
            <a:r>
              <a:rPr lang="en-US" sz="1050" dirty="0"/>
              <a:t> POLE</a:t>
            </a:r>
          </a:p>
          <a:p>
            <a:r>
              <a:rPr lang="en-US" sz="1050" dirty="0"/>
              <a:t>1994 G.CAR</a:t>
            </a:r>
          </a:p>
          <a:p>
            <a:r>
              <a:rPr lang="en-US" sz="1050" dirty="0"/>
              <a:t>1992 !G.WWI.HOMCE:KRYSTAL</a:t>
            </a:r>
          </a:p>
          <a:p>
            <a:r>
              <a:rPr lang="en-US" sz="1050" dirty="0"/>
              <a:t>	CHECKPONC CHARLIE</a:t>
            </a:r>
          </a:p>
          <a:p>
            <a:r>
              <a:rPr lang="en-US" sz="1050" dirty="0"/>
              <a:t>1990</a:t>
            </a:r>
          </a:p>
          <a:p>
            <a:r>
              <a:rPr lang="en-US" sz="1050" dirty="0"/>
              <a:t>1986/7 JOHNSON</a:t>
            </a:r>
          </a:p>
          <a:p>
            <a:r>
              <a:rPr lang="en-US" sz="1050" dirty="0"/>
              <a:t>1980-1985 REDHOUSE.IPX.INT</a:t>
            </a:r>
          </a:p>
        </p:txBody>
      </p:sp>
      <p:sp>
        <p:nvSpPr>
          <p:cNvPr id="115" name="Rectangle 114"/>
          <p:cNvSpPr/>
          <p:nvPr/>
        </p:nvSpPr>
        <p:spPr>
          <a:xfrm>
            <a:off x="8934137" y="4654418"/>
            <a:ext cx="838691" cy="215444"/>
          </a:xfrm>
          <a:prstGeom prst="rect">
            <a:avLst/>
          </a:prstGeom>
        </p:spPr>
        <p:txBody>
          <a:bodyPr wrap="none">
            <a:spAutoFit/>
          </a:bodyPr>
          <a:lstStyle/>
          <a:p>
            <a:r>
              <a:rPr lang="en-US" sz="800" strike="sngStrike" dirty="0"/>
              <a:t>Google: </a:t>
            </a:r>
            <a:r>
              <a:rPr lang="en-US" sz="800" strike="sngStrike" dirty="0" err="1"/>
              <a:t>kim</a:t>
            </a:r>
            <a:r>
              <a:rPr lang="en-US" sz="800" strike="sngStrike" dirty="0"/>
              <a:t> </a:t>
            </a:r>
            <a:r>
              <a:rPr lang="en-US" sz="800" strike="sngStrike" dirty="0" err="1"/>
              <a:t>bui</a:t>
            </a:r>
            <a:endParaRPr lang="en-US" sz="800" strike="sngStrike" dirty="0"/>
          </a:p>
        </p:txBody>
      </p:sp>
      <p:pic>
        <p:nvPicPr>
          <p:cNvPr id="116" name="Picture 115"/>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7232691" y="4691541"/>
            <a:ext cx="693592" cy="346796"/>
          </a:xfrm>
          <a:prstGeom prst="rect">
            <a:avLst/>
          </a:prstGeom>
        </p:spPr>
      </p:pic>
      <p:sp>
        <p:nvSpPr>
          <p:cNvPr id="117" name="TextBox 116"/>
          <p:cNvSpPr txBox="1"/>
          <p:nvPr/>
        </p:nvSpPr>
        <p:spPr>
          <a:xfrm>
            <a:off x="7177510" y="5029937"/>
            <a:ext cx="1087157" cy="215444"/>
          </a:xfrm>
          <a:prstGeom prst="rect">
            <a:avLst/>
          </a:prstGeom>
          <a:noFill/>
        </p:spPr>
        <p:txBody>
          <a:bodyPr wrap="none" rtlCol="0">
            <a:spAutoFit/>
          </a:bodyPr>
          <a:lstStyle/>
          <a:p>
            <a:r>
              <a:rPr lang="en-US" sz="800" dirty="0"/>
              <a:t>Police Sirens: 8:19AM</a:t>
            </a:r>
          </a:p>
        </p:txBody>
      </p:sp>
      <p:pic>
        <p:nvPicPr>
          <p:cNvPr id="118" name="Picture 117"/>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8232173" y="4607900"/>
            <a:ext cx="363686" cy="440346"/>
          </a:xfrm>
          <a:prstGeom prst="rect">
            <a:avLst/>
          </a:prstGeom>
        </p:spPr>
      </p:pic>
      <p:cxnSp>
        <p:nvCxnSpPr>
          <p:cNvPr id="119" name="Straight Connector 118">
            <a:extLst>
              <a:ext uri="{FF2B5EF4-FFF2-40B4-BE49-F238E27FC236}">
                <a16:creationId xmlns:a16="http://schemas.microsoft.com/office/drawing/2014/main" id="{03B9D519-EF59-46D1-B793-A488B48724D2}"/>
              </a:ext>
            </a:extLst>
          </p:cNvPr>
          <p:cNvCxnSpPr/>
          <p:nvPr/>
        </p:nvCxnSpPr>
        <p:spPr>
          <a:xfrm>
            <a:off x="620822" y="6109870"/>
            <a:ext cx="564489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03B9D519-EF59-46D1-B793-A488B48724D2}"/>
              </a:ext>
            </a:extLst>
          </p:cNvPr>
          <p:cNvCxnSpPr/>
          <p:nvPr/>
        </p:nvCxnSpPr>
        <p:spPr>
          <a:xfrm>
            <a:off x="372491" y="6729861"/>
            <a:ext cx="5893227" cy="24974"/>
          </a:xfrm>
          <a:prstGeom prst="line">
            <a:avLst/>
          </a:prstGeom>
        </p:spPr>
        <p:style>
          <a:lnRef idx="1">
            <a:schemeClr val="accent1"/>
          </a:lnRef>
          <a:fillRef idx="0">
            <a:schemeClr val="accent1"/>
          </a:fillRef>
          <a:effectRef idx="0">
            <a:schemeClr val="accent1"/>
          </a:effectRef>
          <a:fontRef idx="minor">
            <a:schemeClr val="tx1"/>
          </a:fontRef>
        </p:style>
      </p:cxnSp>
      <p:pic>
        <p:nvPicPr>
          <p:cNvPr id="126" name="Picture 1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02652" y="5266596"/>
            <a:ext cx="1614511" cy="1516902"/>
          </a:xfrm>
          <a:prstGeom prst="rect">
            <a:avLst/>
          </a:prstGeom>
        </p:spPr>
      </p:pic>
      <p:cxnSp>
        <p:nvCxnSpPr>
          <p:cNvPr id="134" name="Straight Connector 133"/>
          <p:cNvCxnSpPr/>
          <p:nvPr/>
        </p:nvCxnSpPr>
        <p:spPr>
          <a:xfrm flipV="1">
            <a:off x="8934137" y="4042113"/>
            <a:ext cx="633914" cy="843350"/>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89A0C2B6-3CDE-4805-ABD2-4C69F839B820}"/>
              </a:ext>
            </a:extLst>
          </p:cNvPr>
          <p:cNvSpPr/>
          <p:nvPr/>
        </p:nvSpPr>
        <p:spPr>
          <a:xfrm>
            <a:off x="8960908" y="4080919"/>
            <a:ext cx="827920" cy="80454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89A0C2B6-3CDE-4805-ABD2-4C69F839B820}"/>
              </a:ext>
            </a:extLst>
          </p:cNvPr>
          <p:cNvSpPr/>
          <p:nvPr/>
        </p:nvSpPr>
        <p:spPr>
          <a:xfrm>
            <a:off x="10837826" y="4108808"/>
            <a:ext cx="1354174" cy="80454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3613838" y="5241013"/>
            <a:ext cx="798324" cy="342139"/>
          </a:xfrm>
          <a:prstGeom prst="rect">
            <a:avLst/>
          </a:prstGeom>
        </p:spPr>
      </p:pic>
      <p:pic>
        <p:nvPicPr>
          <p:cNvPr id="138" name="Picture 137"/>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2755406" y="5251390"/>
            <a:ext cx="799678" cy="342719"/>
          </a:xfrm>
          <a:prstGeom prst="rect">
            <a:avLst/>
          </a:prstGeom>
        </p:spPr>
      </p:pic>
      <p:pic>
        <p:nvPicPr>
          <p:cNvPr id="139" name="Picture 13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70917" y="5250027"/>
            <a:ext cx="774844" cy="327070"/>
          </a:xfrm>
          <a:prstGeom prst="rect">
            <a:avLst/>
          </a:prstGeom>
        </p:spPr>
      </p:pic>
      <p:cxnSp>
        <p:nvCxnSpPr>
          <p:cNvPr id="123" name="Straight Connector 122">
            <a:extLst>
              <a:ext uri="{FF2B5EF4-FFF2-40B4-BE49-F238E27FC236}">
                <a16:creationId xmlns:a16="http://schemas.microsoft.com/office/drawing/2014/main" id="{7DF2B580-7276-4DEA-859A-27508338F2DC}"/>
              </a:ext>
            </a:extLst>
          </p:cNvPr>
          <p:cNvCxnSpPr/>
          <p:nvPr/>
        </p:nvCxnSpPr>
        <p:spPr>
          <a:xfrm flipV="1">
            <a:off x="968204" y="3856794"/>
            <a:ext cx="902208" cy="79272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269507" y="1012305"/>
            <a:ext cx="3172856" cy="369332"/>
          </a:xfrm>
          <a:prstGeom prst="rect">
            <a:avLst/>
          </a:prstGeom>
          <a:noFill/>
        </p:spPr>
        <p:txBody>
          <a:bodyPr wrap="none" rtlCol="0">
            <a:spAutoFit/>
          </a:bodyPr>
          <a:lstStyle/>
          <a:p>
            <a:r>
              <a:rPr lang="en-US" dirty="0"/>
              <a:t>bit.ly/1D8723-nonPoliceMother</a:t>
            </a:r>
          </a:p>
        </p:txBody>
      </p:sp>
      <p:pic>
        <p:nvPicPr>
          <p:cNvPr id="96" name="Picture 95"/>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759930" y="2075663"/>
            <a:ext cx="388288" cy="485116"/>
          </a:xfrm>
          <a:prstGeom prst="rect">
            <a:avLst/>
          </a:prstGeom>
        </p:spPr>
      </p:pic>
      <p:pic>
        <p:nvPicPr>
          <p:cNvPr id="97" name="Picture 96"/>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739845" y="1387271"/>
            <a:ext cx="388288" cy="485116"/>
          </a:xfrm>
          <a:prstGeom prst="rect">
            <a:avLst/>
          </a:prstGeom>
        </p:spPr>
      </p:pic>
      <p:pic>
        <p:nvPicPr>
          <p:cNvPr id="82" name="Picture 81"/>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736573" y="3055699"/>
            <a:ext cx="388288" cy="485116"/>
          </a:xfrm>
          <a:prstGeom prst="rect">
            <a:avLst/>
          </a:prstGeom>
        </p:spPr>
      </p:pic>
      <p:pic>
        <p:nvPicPr>
          <p:cNvPr id="83" name="Picture 82"/>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774060" y="4044132"/>
            <a:ext cx="388288" cy="485116"/>
          </a:xfrm>
          <a:prstGeom prst="rect">
            <a:avLst/>
          </a:prstGeom>
        </p:spPr>
      </p:pic>
      <p:pic>
        <p:nvPicPr>
          <p:cNvPr id="98" name="Picture 97"/>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832982" y="4639413"/>
            <a:ext cx="388288" cy="485116"/>
          </a:xfrm>
          <a:prstGeom prst="rect">
            <a:avLst/>
          </a:prstGeom>
        </p:spPr>
      </p:pic>
      <p:pic>
        <p:nvPicPr>
          <p:cNvPr id="99" name="Picture 98"/>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817433" y="5218736"/>
            <a:ext cx="388288" cy="485116"/>
          </a:xfrm>
          <a:prstGeom prst="rect">
            <a:avLst/>
          </a:prstGeom>
        </p:spPr>
      </p:pic>
      <p:pic>
        <p:nvPicPr>
          <p:cNvPr id="100" name="Picture 99"/>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880438" y="5762347"/>
            <a:ext cx="388288" cy="485116"/>
          </a:xfrm>
          <a:prstGeom prst="rect">
            <a:avLst/>
          </a:prstGeom>
        </p:spPr>
      </p:pic>
      <p:pic>
        <p:nvPicPr>
          <p:cNvPr id="101" name="Picture 100"/>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817433" y="6229267"/>
            <a:ext cx="388288" cy="485116"/>
          </a:xfrm>
          <a:prstGeom prst="rect">
            <a:avLst/>
          </a:prstGeom>
        </p:spPr>
      </p:pic>
      <p:pic>
        <p:nvPicPr>
          <p:cNvPr id="102" name="Picture 101"/>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6742699" y="4649521"/>
            <a:ext cx="388288" cy="485116"/>
          </a:xfrm>
          <a:prstGeom prst="rect">
            <a:avLst/>
          </a:prstGeom>
        </p:spPr>
      </p:pic>
      <p:pic>
        <p:nvPicPr>
          <p:cNvPr id="103" name="Picture 102"/>
          <p:cNvPicPr>
            <a:picLocks noChangeAspect="1"/>
          </p:cNvPicPr>
          <p:nvPr/>
        </p:nvPicPr>
        <p:blipFill>
          <a:blip r:embed="rId20"/>
          <a:stretch>
            <a:fillRect/>
          </a:stretch>
        </p:blipFill>
        <p:spPr>
          <a:xfrm>
            <a:off x="90117" y="1365575"/>
            <a:ext cx="629260" cy="487270"/>
          </a:xfrm>
          <a:prstGeom prst="rect">
            <a:avLst/>
          </a:prstGeom>
        </p:spPr>
      </p:pic>
      <p:pic>
        <p:nvPicPr>
          <p:cNvPr id="104" name="Picture 103"/>
          <p:cNvPicPr>
            <a:picLocks noChangeAspect="1"/>
          </p:cNvPicPr>
          <p:nvPr/>
        </p:nvPicPr>
        <p:blipFill>
          <a:blip r:embed="rId20"/>
          <a:stretch>
            <a:fillRect/>
          </a:stretch>
        </p:blipFill>
        <p:spPr>
          <a:xfrm>
            <a:off x="42647" y="2083708"/>
            <a:ext cx="629260" cy="487270"/>
          </a:xfrm>
          <a:prstGeom prst="rect">
            <a:avLst/>
          </a:prstGeom>
        </p:spPr>
      </p:pic>
      <p:pic>
        <p:nvPicPr>
          <p:cNvPr id="107" name="Picture 106"/>
          <p:cNvPicPr>
            <a:picLocks noChangeAspect="1"/>
          </p:cNvPicPr>
          <p:nvPr/>
        </p:nvPicPr>
        <p:blipFill>
          <a:blip r:embed="rId20"/>
          <a:stretch>
            <a:fillRect/>
          </a:stretch>
        </p:blipFill>
        <p:spPr>
          <a:xfrm>
            <a:off x="23415" y="3053824"/>
            <a:ext cx="629260" cy="487270"/>
          </a:xfrm>
          <a:prstGeom prst="rect">
            <a:avLst/>
          </a:prstGeom>
        </p:spPr>
      </p:pic>
      <p:pic>
        <p:nvPicPr>
          <p:cNvPr id="121" name="Picture 120"/>
          <p:cNvPicPr>
            <a:picLocks noChangeAspect="1"/>
          </p:cNvPicPr>
          <p:nvPr/>
        </p:nvPicPr>
        <p:blipFill>
          <a:blip r:embed="rId20"/>
          <a:stretch>
            <a:fillRect/>
          </a:stretch>
        </p:blipFill>
        <p:spPr>
          <a:xfrm>
            <a:off x="53794" y="4060588"/>
            <a:ext cx="629260" cy="487270"/>
          </a:xfrm>
          <a:prstGeom prst="rect">
            <a:avLst/>
          </a:prstGeom>
        </p:spPr>
      </p:pic>
      <p:pic>
        <p:nvPicPr>
          <p:cNvPr id="122" name="Picture 121"/>
          <p:cNvPicPr>
            <a:picLocks noChangeAspect="1"/>
          </p:cNvPicPr>
          <p:nvPr/>
        </p:nvPicPr>
        <p:blipFill>
          <a:blip r:embed="rId20"/>
          <a:stretch>
            <a:fillRect/>
          </a:stretch>
        </p:blipFill>
        <p:spPr>
          <a:xfrm>
            <a:off x="206194" y="4212988"/>
            <a:ext cx="629260" cy="487270"/>
          </a:xfrm>
          <a:prstGeom prst="rect">
            <a:avLst/>
          </a:prstGeom>
        </p:spPr>
      </p:pic>
      <p:pic>
        <p:nvPicPr>
          <p:cNvPr id="124" name="Picture 123"/>
          <p:cNvPicPr>
            <a:picLocks noChangeAspect="1"/>
          </p:cNvPicPr>
          <p:nvPr/>
        </p:nvPicPr>
        <p:blipFill>
          <a:blip r:embed="rId20"/>
          <a:stretch>
            <a:fillRect/>
          </a:stretch>
        </p:blipFill>
        <p:spPr>
          <a:xfrm>
            <a:off x="33054" y="4587964"/>
            <a:ext cx="629260" cy="487270"/>
          </a:xfrm>
          <a:prstGeom prst="rect">
            <a:avLst/>
          </a:prstGeom>
        </p:spPr>
      </p:pic>
      <p:pic>
        <p:nvPicPr>
          <p:cNvPr id="125" name="Picture 124"/>
          <p:cNvPicPr>
            <a:picLocks noChangeAspect="1"/>
          </p:cNvPicPr>
          <p:nvPr/>
        </p:nvPicPr>
        <p:blipFill>
          <a:blip r:embed="rId20"/>
          <a:stretch>
            <a:fillRect/>
          </a:stretch>
        </p:blipFill>
        <p:spPr>
          <a:xfrm>
            <a:off x="41163" y="5192579"/>
            <a:ext cx="629260" cy="487270"/>
          </a:xfrm>
          <a:prstGeom prst="rect">
            <a:avLst/>
          </a:prstGeom>
        </p:spPr>
      </p:pic>
      <p:pic>
        <p:nvPicPr>
          <p:cNvPr id="127" name="Picture 126"/>
          <p:cNvPicPr>
            <a:picLocks noChangeAspect="1"/>
          </p:cNvPicPr>
          <p:nvPr/>
        </p:nvPicPr>
        <p:blipFill>
          <a:blip r:embed="rId20"/>
          <a:stretch>
            <a:fillRect/>
          </a:stretch>
        </p:blipFill>
        <p:spPr>
          <a:xfrm>
            <a:off x="34955" y="5683410"/>
            <a:ext cx="629260" cy="487270"/>
          </a:xfrm>
          <a:prstGeom prst="rect">
            <a:avLst/>
          </a:prstGeom>
        </p:spPr>
      </p:pic>
      <p:pic>
        <p:nvPicPr>
          <p:cNvPr id="128" name="Picture 127"/>
          <p:cNvPicPr>
            <a:picLocks noChangeAspect="1"/>
          </p:cNvPicPr>
          <p:nvPr/>
        </p:nvPicPr>
        <p:blipFill>
          <a:blip r:embed="rId20"/>
          <a:stretch>
            <a:fillRect/>
          </a:stretch>
        </p:blipFill>
        <p:spPr>
          <a:xfrm>
            <a:off x="6413" y="6166533"/>
            <a:ext cx="629260" cy="487270"/>
          </a:xfrm>
          <a:prstGeom prst="rect">
            <a:avLst/>
          </a:prstGeom>
        </p:spPr>
      </p:pic>
    </p:spTree>
    <p:extLst>
      <p:ext uri="{BB962C8B-B14F-4D97-AF65-F5344CB8AC3E}">
        <p14:creationId xmlns:p14="http://schemas.microsoft.com/office/powerpoint/2010/main" val="1097468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9DC8EE88-F9FF-4D34-9390-86950A4FF92F}"/>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7" name="AutoShape 2" descr="3-Zimmer Wohnung zu vermieten, Rudolf-Diesel-Str. 10, 76351 Linkenheim,  Linkenheim-Hochstetten | Mapio.net">
            <a:extLst>
              <a:ext uri="{FF2B5EF4-FFF2-40B4-BE49-F238E27FC236}">
                <a16:creationId xmlns:a16="http://schemas.microsoft.com/office/drawing/2014/main" id="{B0BABF1A-9296-4C5B-8566-B0B59D2A44F6}"/>
              </a:ext>
            </a:extLst>
          </p:cNvPr>
          <p:cNvSpPr>
            <a:spLocks noChangeAspect="1" noChangeArrowheads="1"/>
          </p:cNvSpPr>
          <p:nvPr/>
        </p:nvSpPr>
        <p:spPr bwMode="auto">
          <a:xfrm>
            <a:off x="155575" y="-769938"/>
            <a:ext cx="2857500" cy="1609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811107" y="3091376"/>
            <a:ext cx="360591" cy="541871"/>
          </a:xfrm>
          <a:prstGeom prst="rect">
            <a:avLst/>
          </a:prstGeom>
        </p:spPr>
      </p:pic>
      <p:pic>
        <p:nvPicPr>
          <p:cNvPr id="9" name="Picture 8"/>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112674" y="3095799"/>
            <a:ext cx="374909" cy="563388"/>
          </a:xfrm>
          <a:prstGeom prst="rect">
            <a:avLst/>
          </a:prstGeom>
        </p:spPr>
      </p:pic>
      <p:pic>
        <p:nvPicPr>
          <p:cNvPr id="10" name="Picture 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684459" y="2672218"/>
            <a:ext cx="386243" cy="580419"/>
          </a:xfrm>
          <a:prstGeom prst="rect">
            <a:avLst/>
          </a:prstGeom>
        </p:spPr>
      </p:pic>
      <p:pic>
        <p:nvPicPr>
          <p:cNvPr id="11" name="Picture 10"/>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022128" y="2693213"/>
            <a:ext cx="386243" cy="580419"/>
          </a:xfrm>
          <a:prstGeom prst="rect">
            <a:avLst/>
          </a:prstGeom>
        </p:spPr>
      </p:pic>
      <p:pic>
        <p:nvPicPr>
          <p:cNvPr id="12" name="Picture 1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359448" y="2664574"/>
            <a:ext cx="360591" cy="541871"/>
          </a:xfrm>
          <a:prstGeom prst="rect">
            <a:avLst/>
          </a:prstGeom>
        </p:spPr>
      </p:pic>
      <p:pic>
        <p:nvPicPr>
          <p:cNvPr id="13" name="Picture 1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314931" y="2029582"/>
            <a:ext cx="374909" cy="563388"/>
          </a:xfrm>
          <a:prstGeom prst="rect">
            <a:avLst/>
          </a:prstGeom>
        </p:spPr>
      </p:pic>
      <p:pic>
        <p:nvPicPr>
          <p:cNvPr id="14" name="Picture 1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147057" y="3048319"/>
            <a:ext cx="386243" cy="580419"/>
          </a:xfrm>
          <a:prstGeom prst="rect">
            <a:avLst/>
          </a:prstGeom>
        </p:spPr>
      </p:pic>
      <p:pic>
        <p:nvPicPr>
          <p:cNvPr id="15" name="Picture 1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484726" y="3069314"/>
            <a:ext cx="386243" cy="580419"/>
          </a:xfrm>
          <a:prstGeom prst="rect">
            <a:avLst/>
          </a:prstGeom>
        </p:spPr>
      </p:pic>
      <p:sp>
        <p:nvSpPr>
          <p:cNvPr id="2" name="TextBox 1"/>
          <p:cNvSpPr txBox="1"/>
          <p:nvPr/>
        </p:nvSpPr>
        <p:spPr>
          <a:xfrm>
            <a:off x="148947" y="839788"/>
            <a:ext cx="986167" cy="369332"/>
          </a:xfrm>
          <a:prstGeom prst="rect">
            <a:avLst/>
          </a:prstGeom>
          <a:noFill/>
        </p:spPr>
        <p:txBody>
          <a:bodyPr wrap="none" rtlCol="0">
            <a:spAutoFit/>
          </a:bodyPr>
          <a:lstStyle/>
          <a:p>
            <a:r>
              <a:rPr lang="en-US" b="1" dirty="0"/>
              <a:t>2009/10</a:t>
            </a:r>
          </a:p>
        </p:txBody>
      </p:sp>
      <p:sp>
        <p:nvSpPr>
          <p:cNvPr id="3" name="TextBox 2"/>
          <p:cNvSpPr txBox="1"/>
          <p:nvPr/>
        </p:nvSpPr>
        <p:spPr>
          <a:xfrm>
            <a:off x="7062342" y="832070"/>
            <a:ext cx="1029962" cy="369332"/>
          </a:xfrm>
          <a:prstGeom prst="rect">
            <a:avLst/>
          </a:prstGeom>
          <a:noFill/>
        </p:spPr>
        <p:txBody>
          <a:bodyPr wrap="none" rtlCol="0">
            <a:spAutoFit/>
          </a:bodyPr>
          <a:lstStyle/>
          <a:p>
            <a:r>
              <a:rPr lang="en-US" b="1" dirty="0"/>
              <a:t>Saturday</a:t>
            </a:r>
          </a:p>
        </p:txBody>
      </p:sp>
      <p:sp>
        <p:nvSpPr>
          <p:cNvPr id="18" name="TextBox 17"/>
          <p:cNvSpPr txBox="1"/>
          <p:nvPr/>
        </p:nvSpPr>
        <p:spPr>
          <a:xfrm>
            <a:off x="3279007" y="2011545"/>
            <a:ext cx="835485" cy="461665"/>
          </a:xfrm>
          <a:prstGeom prst="rect">
            <a:avLst/>
          </a:prstGeom>
          <a:noFill/>
        </p:spPr>
        <p:txBody>
          <a:bodyPr wrap="none" rtlCol="0">
            <a:spAutoFit/>
          </a:bodyPr>
          <a:lstStyle/>
          <a:p>
            <a:r>
              <a:rPr lang="en-US" sz="800" dirty="0" err="1"/>
              <a:t>Timo</a:t>
            </a:r>
            <a:r>
              <a:rPr lang="en-US" sz="800" dirty="0"/>
              <a:t> </a:t>
            </a:r>
            <a:r>
              <a:rPr lang="en-US" sz="800" dirty="0" err="1"/>
              <a:t>Brodesser</a:t>
            </a:r>
            <a:endParaRPr lang="en-US" sz="800" dirty="0"/>
          </a:p>
          <a:p>
            <a:r>
              <a:rPr lang="en-US" sz="800" dirty="0" err="1"/>
              <a:t>Strasse</a:t>
            </a:r>
            <a:endParaRPr lang="en-US" sz="800" dirty="0"/>
          </a:p>
          <a:p>
            <a:r>
              <a:rPr lang="en-US" sz="800" dirty="0" err="1"/>
              <a:t>Gaggenau</a:t>
            </a:r>
            <a:endParaRPr lang="en-US" sz="800" dirty="0"/>
          </a:p>
        </p:txBody>
      </p:sp>
      <p:sp>
        <p:nvSpPr>
          <p:cNvPr id="19" name="Rectangle 18"/>
          <p:cNvSpPr/>
          <p:nvPr/>
        </p:nvSpPr>
        <p:spPr>
          <a:xfrm>
            <a:off x="3747140" y="2120682"/>
            <a:ext cx="1011673" cy="507831"/>
          </a:xfrm>
          <a:prstGeom prst="rect">
            <a:avLst/>
          </a:prstGeom>
        </p:spPr>
        <p:txBody>
          <a:bodyPr wrap="square">
            <a:spAutoFit/>
          </a:bodyPr>
          <a:lstStyle/>
          <a:p>
            <a:r>
              <a:rPr lang="en-US" sz="900" dirty="0"/>
              <a:t>Patricia </a:t>
            </a:r>
            <a:r>
              <a:rPr lang="en-US" sz="900" dirty="0" err="1"/>
              <a:t>Haiduk</a:t>
            </a:r>
            <a:endParaRPr lang="en-US" sz="900" dirty="0"/>
          </a:p>
          <a:p>
            <a:r>
              <a:rPr lang="en-US" sz="900" dirty="0" err="1"/>
              <a:t>Strasse</a:t>
            </a:r>
            <a:endParaRPr lang="en-US" sz="900" dirty="0"/>
          </a:p>
          <a:p>
            <a:r>
              <a:rPr lang="en-US" sz="900" dirty="0" err="1"/>
              <a:t>Gaggenau</a:t>
            </a:r>
            <a:endParaRPr lang="en-US" sz="900" dirty="0"/>
          </a:p>
        </p:txBody>
      </p:sp>
      <p:sp>
        <p:nvSpPr>
          <p:cNvPr id="20" name="TextBox 19"/>
          <p:cNvSpPr txBox="1"/>
          <p:nvPr/>
        </p:nvSpPr>
        <p:spPr>
          <a:xfrm>
            <a:off x="1568172" y="1844916"/>
            <a:ext cx="617477" cy="369332"/>
          </a:xfrm>
          <a:prstGeom prst="rect">
            <a:avLst/>
          </a:prstGeom>
          <a:noFill/>
        </p:spPr>
        <p:txBody>
          <a:bodyPr wrap="none" rtlCol="0">
            <a:spAutoFit/>
          </a:bodyPr>
          <a:lstStyle/>
          <a:p>
            <a:r>
              <a:rPr lang="en-US" dirty="0"/>
              <a:t>8PM</a:t>
            </a:r>
          </a:p>
        </p:txBody>
      </p:sp>
      <p:pic>
        <p:nvPicPr>
          <p:cNvPr id="24" name="Picture 23"/>
          <p:cNvPicPr>
            <a:picLocks noChangeAspect="1"/>
          </p:cNvPicPr>
          <p:nvPr/>
        </p:nvPicPr>
        <p:blipFill>
          <a:blip r:embed="rId3"/>
          <a:stretch>
            <a:fillRect/>
          </a:stretch>
        </p:blipFill>
        <p:spPr>
          <a:xfrm>
            <a:off x="2269747" y="1383860"/>
            <a:ext cx="814408" cy="547052"/>
          </a:xfrm>
          <a:prstGeom prst="rect">
            <a:avLst/>
          </a:prstGeom>
        </p:spPr>
      </p:pic>
      <p:pic>
        <p:nvPicPr>
          <p:cNvPr id="25" name="Picture 2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868866" y="2265415"/>
            <a:ext cx="673357" cy="343112"/>
          </a:xfrm>
          <a:prstGeom prst="rect">
            <a:avLst/>
          </a:prstGeom>
        </p:spPr>
      </p:pic>
      <p:pic>
        <p:nvPicPr>
          <p:cNvPr id="27" name="Picture 2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060135" y="2284593"/>
            <a:ext cx="691810" cy="352515"/>
          </a:xfrm>
          <a:prstGeom prst="rect">
            <a:avLst/>
          </a:prstGeom>
        </p:spPr>
      </p:pic>
      <p:sp>
        <p:nvSpPr>
          <p:cNvPr id="26" name="TextBox 25"/>
          <p:cNvSpPr txBox="1"/>
          <p:nvPr/>
        </p:nvSpPr>
        <p:spPr>
          <a:xfrm>
            <a:off x="4764446" y="1748730"/>
            <a:ext cx="2103333" cy="369332"/>
          </a:xfrm>
          <a:prstGeom prst="rect">
            <a:avLst/>
          </a:prstGeom>
          <a:noFill/>
        </p:spPr>
        <p:txBody>
          <a:bodyPr wrap="none" rtlCol="0">
            <a:spAutoFit/>
          </a:bodyPr>
          <a:lstStyle/>
          <a:p>
            <a:r>
              <a:rPr lang="en-US" dirty="0"/>
              <a:t>IPX.INT.DEA(kitchen)</a:t>
            </a:r>
          </a:p>
        </p:txBody>
      </p:sp>
      <p:sp>
        <p:nvSpPr>
          <p:cNvPr id="28" name="TextBox 27"/>
          <p:cNvSpPr txBox="1"/>
          <p:nvPr/>
        </p:nvSpPr>
        <p:spPr>
          <a:xfrm>
            <a:off x="4823457" y="2062222"/>
            <a:ext cx="1630575" cy="215444"/>
          </a:xfrm>
          <a:prstGeom prst="rect">
            <a:avLst/>
          </a:prstGeom>
          <a:noFill/>
        </p:spPr>
        <p:txBody>
          <a:bodyPr wrap="none" rtlCol="0">
            <a:spAutoFit/>
          </a:bodyPr>
          <a:lstStyle/>
          <a:p>
            <a:r>
              <a:rPr lang="en-US" sz="800" strike="sngStrike" dirty="0"/>
              <a:t>(</a:t>
            </a:r>
            <a:r>
              <a:rPr lang="en-US" sz="800" strike="sngStrike" dirty="0" err="1"/>
              <a:t>angela</a:t>
            </a:r>
            <a:r>
              <a:rPr lang="en-US" sz="800" strike="sngStrike" dirty="0"/>
              <a:t>).</a:t>
            </a:r>
            <a:r>
              <a:rPr lang="en-US" sz="800" strike="sngStrike" dirty="0" err="1"/>
              <a:t>Apple.Davidson.moneypit</a:t>
            </a:r>
            <a:endParaRPr lang="en-US" sz="800" strike="sngStrike" dirty="0"/>
          </a:p>
        </p:txBody>
      </p:sp>
      <p:sp>
        <p:nvSpPr>
          <p:cNvPr id="30" name="TextBox 29"/>
          <p:cNvSpPr txBox="1"/>
          <p:nvPr/>
        </p:nvSpPr>
        <p:spPr>
          <a:xfrm>
            <a:off x="1435565" y="848445"/>
            <a:ext cx="770404" cy="369332"/>
          </a:xfrm>
          <a:prstGeom prst="rect">
            <a:avLst/>
          </a:prstGeom>
          <a:noFill/>
        </p:spPr>
        <p:txBody>
          <a:bodyPr wrap="none" rtlCol="0">
            <a:spAutoFit/>
          </a:bodyPr>
          <a:lstStyle/>
          <a:p>
            <a:r>
              <a:rPr lang="en-US" b="1" dirty="0"/>
              <a:t>Friday</a:t>
            </a:r>
          </a:p>
        </p:txBody>
      </p:sp>
      <p:sp>
        <p:nvSpPr>
          <p:cNvPr id="31" name="TextBox 30"/>
          <p:cNvSpPr txBox="1"/>
          <p:nvPr/>
        </p:nvSpPr>
        <p:spPr>
          <a:xfrm>
            <a:off x="1577697" y="1303142"/>
            <a:ext cx="617477" cy="369332"/>
          </a:xfrm>
          <a:prstGeom prst="rect">
            <a:avLst/>
          </a:prstGeom>
          <a:noFill/>
        </p:spPr>
        <p:txBody>
          <a:bodyPr wrap="none" rtlCol="0">
            <a:spAutoFit/>
          </a:bodyPr>
          <a:lstStyle/>
          <a:p>
            <a:r>
              <a:rPr lang="en-US" dirty="0"/>
              <a:t>6PM</a:t>
            </a:r>
          </a:p>
        </p:txBody>
      </p:sp>
      <p:sp>
        <p:nvSpPr>
          <p:cNvPr id="32" name="TextBox 31"/>
          <p:cNvSpPr txBox="1"/>
          <p:nvPr/>
        </p:nvSpPr>
        <p:spPr>
          <a:xfrm>
            <a:off x="3234412" y="1326133"/>
            <a:ext cx="736099" cy="369332"/>
          </a:xfrm>
          <a:prstGeom prst="rect">
            <a:avLst/>
          </a:prstGeom>
          <a:noFill/>
        </p:spPr>
        <p:txBody>
          <a:bodyPr wrap="none" rtlCol="0">
            <a:spAutoFit/>
          </a:bodyPr>
          <a:lstStyle/>
          <a:p>
            <a:r>
              <a:rPr lang="en-US" dirty="0"/>
              <a:t>10KM</a:t>
            </a:r>
          </a:p>
        </p:txBody>
      </p:sp>
      <p:cxnSp>
        <p:nvCxnSpPr>
          <p:cNvPr id="35" name="Straight Connector 34"/>
          <p:cNvCxnSpPr/>
          <p:nvPr/>
        </p:nvCxnSpPr>
        <p:spPr>
          <a:xfrm flipV="1">
            <a:off x="2195174" y="2029582"/>
            <a:ext cx="494666" cy="56338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594975" y="1924787"/>
            <a:ext cx="2375536" cy="233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1594975" y="2634654"/>
            <a:ext cx="2294988" cy="44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594723" y="3764899"/>
            <a:ext cx="309329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875020" y="3101126"/>
            <a:ext cx="2737059" cy="310824"/>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7046" y="3219093"/>
            <a:ext cx="2416559" cy="369332"/>
          </a:xfrm>
          <a:prstGeom prst="rect">
            <a:avLst/>
          </a:prstGeom>
          <a:noFill/>
        </p:spPr>
        <p:txBody>
          <a:bodyPr wrap="none" rtlCol="0">
            <a:spAutoFit/>
          </a:bodyPr>
          <a:lstStyle/>
          <a:p>
            <a:r>
              <a:rPr lang="en-US" b="1" dirty="0"/>
              <a:t>IMPORT</a:t>
            </a:r>
            <a:r>
              <a:rPr lang="en-US" dirty="0"/>
              <a:t> INT.REDHOUSE</a:t>
            </a:r>
          </a:p>
        </p:txBody>
      </p:sp>
      <p:sp>
        <p:nvSpPr>
          <p:cNvPr id="43" name="Rectangle 42">
            <a:extLst>
              <a:ext uri="{FF2B5EF4-FFF2-40B4-BE49-F238E27FC236}">
                <a16:creationId xmlns:a16="http://schemas.microsoft.com/office/drawing/2014/main" id="{89A0C2B6-3CDE-4805-ABD2-4C69F839B820}"/>
              </a:ext>
            </a:extLst>
          </p:cNvPr>
          <p:cNvSpPr/>
          <p:nvPr/>
        </p:nvSpPr>
        <p:spPr>
          <a:xfrm>
            <a:off x="2239188" y="3078546"/>
            <a:ext cx="1162098" cy="5806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V="1">
            <a:off x="2309513" y="3219093"/>
            <a:ext cx="2127353" cy="369332"/>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509260" y="2670270"/>
            <a:ext cx="734496" cy="369332"/>
          </a:xfrm>
          <a:prstGeom prst="rect">
            <a:avLst/>
          </a:prstGeom>
          <a:noFill/>
        </p:spPr>
        <p:txBody>
          <a:bodyPr wrap="none" rtlCol="0">
            <a:spAutoFit/>
          </a:bodyPr>
          <a:lstStyle/>
          <a:p>
            <a:r>
              <a:rPr lang="en-US" dirty="0"/>
              <a:t>12PM</a:t>
            </a:r>
          </a:p>
        </p:txBody>
      </p:sp>
      <p:sp>
        <p:nvSpPr>
          <p:cNvPr id="47" name="TextBox 46"/>
          <p:cNvSpPr txBox="1"/>
          <p:nvPr/>
        </p:nvSpPr>
        <p:spPr>
          <a:xfrm>
            <a:off x="1497475" y="3465067"/>
            <a:ext cx="721672" cy="369332"/>
          </a:xfrm>
          <a:prstGeom prst="rect">
            <a:avLst/>
          </a:prstGeom>
          <a:noFill/>
        </p:spPr>
        <p:txBody>
          <a:bodyPr wrap="none" rtlCol="0">
            <a:spAutoFit/>
          </a:bodyPr>
          <a:lstStyle/>
          <a:p>
            <a:r>
              <a:rPr lang="en-US" dirty="0"/>
              <a:t>[x] no</a:t>
            </a:r>
          </a:p>
        </p:txBody>
      </p:sp>
      <p:sp>
        <p:nvSpPr>
          <p:cNvPr id="48" name="TextBox 47"/>
          <p:cNvSpPr txBox="1"/>
          <p:nvPr/>
        </p:nvSpPr>
        <p:spPr>
          <a:xfrm>
            <a:off x="717265" y="3740513"/>
            <a:ext cx="2645190" cy="369332"/>
          </a:xfrm>
          <a:prstGeom prst="rect">
            <a:avLst/>
          </a:prstGeom>
          <a:noFill/>
        </p:spPr>
        <p:txBody>
          <a:bodyPr wrap="square" rtlCol="0">
            <a:spAutoFit/>
          </a:bodyPr>
          <a:lstStyle/>
          <a:p>
            <a:r>
              <a:rPr lang="en-US" dirty="0"/>
              <a:t>VIRGINA </a:t>
            </a:r>
            <a:r>
              <a:rPr lang="en-US" sz="800" strike="sngStrike" dirty="0" err="1"/>
              <a:t>kim</a:t>
            </a:r>
            <a:r>
              <a:rPr lang="en-US" sz="800" strike="sngStrike" dirty="0"/>
              <a:t>/</a:t>
            </a:r>
            <a:r>
              <a:rPr lang="en-US" sz="800" strike="sngStrike" dirty="0" err="1"/>
              <a:t>nena</a:t>
            </a:r>
            <a:r>
              <a:rPr lang="en-US" sz="800" strike="sngStrike" dirty="0"/>
              <a:t> wet bar</a:t>
            </a:r>
          </a:p>
        </p:txBody>
      </p:sp>
      <p:sp>
        <p:nvSpPr>
          <p:cNvPr id="49" name="Rectangle 48"/>
          <p:cNvSpPr/>
          <p:nvPr/>
        </p:nvSpPr>
        <p:spPr>
          <a:xfrm>
            <a:off x="10657840" y="944880"/>
            <a:ext cx="1534160" cy="542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KING.WWI</a:t>
            </a:r>
          </a:p>
        </p:txBody>
      </p:sp>
      <p:cxnSp>
        <p:nvCxnSpPr>
          <p:cNvPr id="51" name="Straight Connector 50"/>
          <p:cNvCxnSpPr/>
          <p:nvPr/>
        </p:nvCxnSpPr>
        <p:spPr>
          <a:xfrm flipV="1">
            <a:off x="1963050" y="1705488"/>
            <a:ext cx="717758" cy="8303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3279007" y="1705488"/>
            <a:ext cx="475439" cy="884200"/>
          </a:xfrm>
          <a:prstGeom prst="line">
            <a:avLst/>
          </a:prstGeom>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84970" y="1221275"/>
            <a:ext cx="731202" cy="731202"/>
          </a:xfrm>
          <a:prstGeom prst="rect">
            <a:avLst/>
          </a:prstGeom>
        </p:spPr>
      </p:pic>
      <p:pic>
        <p:nvPicPr>
          <p:cNvPr id="57" name="Picture 5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330378" y="2935004"/>
            <a:ext cx="319760" cy="319760"/>
          </a:xfrm>
          <a:prstGeom prst="rect">
            <a:avLst/>
          </a:prstGeom>
        </p:spPr>
      </p:pic>
      <p:pic>
        <p:nvPicPr>
          <p:cNvPr id="58" name="Picture 57"/>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726186" y="2950044"/>
            <a:ext cx="339055" cy="304720"/>
          </a:xfrm>
          <a:prstGeom prst="rect">
            <a:avLst/>
          </a:prstGeom>
        </p:spPr>
      </p:pic>
      <p:cxnSp>
        <p:nvCxnSpPr>
          <p:cNvPr id="60" name="Straight Connector 59"/>
          <p:cNvCxnSpPr/>
          <p:nvPr/>
        </p:nvCxnSpPr>
        <p:spPr>
          <a:xfrm flipV="1">
            <a:off x="5060725" y="2950044"/>
            <a:ext cx="1203689" cy="15236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89A0C2B6-3CDE-4805-ABD2-4C69F839B820}"/>
              </a:ext>
            </a:extLst>
          </p:cNvPr>
          <p:cNvSpPr/>
          <p:nvPr/>
        </p:nvSpPr>
        <p:spPr>
          <a:xfrm>
            <a:off x="5310785" y="2935004"/>
            <a:ext cx="754456" cy="30536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p:cNvCxnSpPr/>
          <p:nvPr/>
        </p:nvCxnSpPr>
        <p:spPr>
          <a:xfrm>
            <a:off x="4892092" y="2792765"/>
            <a:ext cx="3093294"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731735" y="1224201"/>
            <a:ext cx="2274263" cy="646331"/>
          </a:xfrm>
          <a:prstGeom prst="rect">
            <a:avLst/>
          </a:prstGeom>
          <a:noFill/>
        </p:spPr>
        <p:txBody>
          <a:bodyPr wrap="square" rtlCol="0">
            <a:spAutoFit/>
          </a:bodyPr>
          <a:lstStyle/>
          <a:p>
            <a:r>
              <a:rPr lang="en-US" dirty="0"/>
              <a:t>SQ.VIRGIN.MARY.KITCHE</a:t>
            </a:r>
            <a:r>
              <a:rPr lang="en-US" sz="800" strike="sngStrike" dirty="0"/>
              <a:t>(</a:t>
            </a:r>
            <a:r>
              <a:rPr lang="en-US" sz="800" strike="sngStrike" dirty="0" err="1"/>
              <a:t>ikea</a:t>
            </a:r>
            <a:r>
              <a:rPr lang="en-US" sz="800" strike="sngStrike" dirty="0"/>
              <a:t>)</a:t>
            </a:r>
          </a:p>
        </p:txBody>
      </p:sp>
      <p:sp>
        <p:nvSpPr>
          <p:cNvPr id="64" name="TextBox 63"/>
          <p:cNvSpPr txBox="1"/>
          <p:nvPr/>
        </p:nvSpPr>
        <p:spPr>
          <a:xfrm>
            <a:off x="5388881" y="1495184"/>
            <a:ext cx="1118191" cy="369332"/>
          </a:xfrm>
          <a:prstGeom prst="rect">
            <a:avLst/>
          </a:prstGeom>
          <a:noFill/>
        </p:spPr>
        <p:txBody>
          <a:bodyPr wrap="none" rtlCol="0">
            <a:spAutoFit/>
          </a:bodyPr>
          <a:lstStyle/>
          <a:p>
            <a:r>
              <a:rPr lang="en-US" dirty="0"/>
              <a:t>INTERUPT</a:t>
            </a:r>
          </a:p>
        </p:txBody>
      </p:sp>
      <p:sp>
        <p:nvSpPr>
          <p:cNvPr id="69" name="TextBox 68"/>
          <p:cNvSpPr txBox="1"/>
          <p:nvPr/>
        </p:nvSpPr>
        <p:spPr>
          <a:xfrm>
            <a:off x="3298708" y="1551717"/>
            <a:ext cx="513282" cy="230832"/>
          </a:xfrm>
          <a:prstGeom prst="rect">
            <a:avLst/>
          </a:prstGeom>
          <a:noFill/>
        </p:spPr>
        <p:txBody>
          <a:bodyPr wrap="none" rtlCol="0">
            <a:spAutoFit/>
          </a:bodyPr>
          <a:lstStyle/>
          <a:p>
            <a:r>
              <a:rPr lang="en-US" sz="900" dirty="0"/>
              <a:t>50 Min</a:t>
            </a:r>
          </a:p>
        </p:txBody>
      </p:sp>
      <p:cxnSp>
        <p:nvCxnSpPr>
          <p:cNvPr id="71" name="Straight Connector 70"/>
          <p:cNvCxnSpPr/>
          <p:nvPr/>
        </p:nvCxnSpPr>
        <p:spPr>
          <a:xfrm flipV="1">
            <a:off x="2292033" y="1388071"/>
            <a:ext cx="814408" cy="375076"/>
          </a:xfrm>
          <a:prstGeom prst="line">
            <a:avLst/>
          </a:prstGeom>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997042" y="2094758"/>
            <a:ext cx="341315" cy="341315"/>
          </a:xfrm>
          <a:prstGeom prst="rect">
            <a:avLst/>
          </a:prstGeom>
        </p:spPr>
      </p:pic>
      <p:pic>
        <p:nvPicPr>
          <p:cNvPr id="73" name="Picture 72"/>
          <p:cNvPicPr>
            <a:picLocks noChangeAspect="1"/>
          </p:cNvPicPr>
          <p:nvPr/>
        </p:nvPicPr>
        <p:blipFill>
          <a:blip r:embed="rId8"/>
          <a:stretch>
            <a:fillRect/>
          </a:stretch>
        </p:blipFill>
        <p:spPr>
          <a:xfrm>
            <a:off x="8563628" y="1368852"/>
            <a:ext cx="276191" cy="390476"/>
          </a:xfrm>
          <a:prstGeom prst="rect">
            <a:avLst/>
          </a:prstGeom>
        </p:spPr>
      </p:pic>
      <p:sp>
        <p:nvSpPr>
          <p:cNvPr id="74" name="TextBox 73"/>
          <p:cNvSpPr txBox="1"/>
          <p:nvPr/>
        </p:nvSpPr>
        <p:spPr>
          <a:xfrm>
            <a:off x="7767223" y="1368852"/>
            <a:ext cx="617477" cy="369332"/>
          </a:xfrm>
          <a:prstGeom prst="rect">
            <a:avLst/>
          </a:prstGeom>
          <a:noFill/>
        </p:spPr>
        <p:txBody>
          <a:bodyPr wrap="none" rtlCol="0">
            <a:spAutoFit/>
          </a:bodyPr>
          <a:lstStyle/>
          <a:p>
            <a:r>
              <a:rPr lang="en-US" dirty="0"/>
              <a:t>2PM</a:t>
            </a:r>
          </a:p>
        </p:txBody>
      </p:sp>
      <p:sp>
        <p:nvSpPr>
          <p:cNvPr id="75" name="TextBox 74"/>
          <p:cNvSpPr txBox="1"/>
          <p:nvPr/>
        </p:nvSpPr>
        <p:spPr>
          <a:xfrm>
            <a:off x="9159604" y="1384061"/>
            <a:ext cx="617477" cy="369332"/>
          </a:xfrm>
          <a:prstGeom prst="rect">
            <a:avLst/>
          </a:prstGeom>
          <a:noFill/>
        </p:spPr>
        <p:txBody>
          <a:bodyPr wrap="none" rtlCol="0">
            <a:spAutoFit/>
          </a:bodyPr>
          <a:lstStyle/>
          <a:p>
            <a:r>
              <a:rPr lang="en-US" dirty="0"/>
              <a:t>7PM</a:t>
            </a:r>
          </a:p>
        </p:txBody>
      </p:sp>
      <p:sp>
        <p:nvSpPr>
          <p:cNvPr id="76" name="Rectangle 75">
            <a:extLst>
              <a:ext uri="{FF2B5EF4-FFF2-40B4-BE49-F238E27FC236}">
                <a16:creationId xmlns:a16="http://schemas.microsoft.com/office/drawing/2014/main" id="{89A0C2B6-3CDE-4805-ABD2-4C69F839B820}"/>
              </a:ext>
            </a:extLst>
          </p:cNvPr>
          <p:cNvSpPr/>
          <p:nvPr/>
        </p:nvSpPr>
        <p:spPr>
          <a:xfrm>
            <a:off x="8442854" y="1370802"/>
            <a:ext cx="382038" cy="38259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9A0C2B6-3CDE-4805-ABD2-4C69F839B820}"/>
              </a:ext>
            </a:extLst>
          </p:cNvPr>
          <p:cNvSpPr/>
          <p:nvPr/>
        </p:nvSpPr>
        <p:spPr>
          <a:xfrm>
            <a:off x="9807798" y="1242942"/>
            <a:ext cx="608374" cy="70756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p:cNvCxnSpPr/>
          <p:nvPr/>
        </p:nvCxnSpPr>
        <p:spPr>
          <a:xfrm>
            <a:off x="7226551" y="2167295"/>
            <a:ext cx="3958936" cy="0"/>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168874" y="1145036"/>
            <a:ext cx="977383" cy="369332"/>
          </a:xfrm>
          <a:prstGeom prst="rect">
            <a:avLst/>
          </a:prstGeom>
          <a:solidFill>
            <a:schemeClr val="tx1"/>
          </a:solidFill>
        </p:spPr>
        <p:txBody>
          <a:bodyPr wrap="none" rtlCol="0">
            <a:spAutoFit/>
          </a:bodyPr>
          <a:lstStyle/>
          <a:p>
            <a:r>
              <a:rPr lang="en-US" dirty="0">
                <a:solidFill>
                  <a:schemeClr val="bg1"/>
                </a:solidFill>
              </a:rPr>
              <a:t>JAN-JUN</a:t>
            </a:r>
          </a:p>
        </p:txBody>
      </p:sp>
      <p:sp>
        <p:nvSpPr>
          <p:cNvPr id="82" name="Rectangle 81"/>
          <p:cNvSpPr/>
          <p:nvPr/>
        </p:nvSpPr>
        <p:spPr>
          <a:xfrm>
            <a:off x="134006" y="4478462"/>
            <a:ext cx="1001108" cy="369332"/>
          </a:xfrm>
          <a:prstGeom prst="rect">
            <a:avLst/>
          </a:prstGeom>
          <a:solidFill>
            <a:schemeClr val="tx1"/>
          </a:solidFill>
        </p:spPr>
        <p:txBody>
          <a:bodyPr wrap="none">
            <a:spAutoFit/>
          </a:bodyPr>
          <a:lstStyle/>
          <a:p>
            <a:r>
              <a:rPr lang="en-US" dirty="0">
                <a:solidFill>
                  <a:schemeClr val="bg1"/>
                </a:solidFill>
              </a:rPr>
              <a:t>JUN-DEC</a:t>
            </a:r>
          </a:p>
        </p:txBody>
      </p:sp>
      <p:cxnSp>
        <p:nvCxnSpPr>
          <p:cNvPr id="84" name="Straight Connector 83"/>
          <p:cNvCxnSpPr/>
          <p:nvPr/>
        </p:nvCxnSpPr>
        <p:spPr>
          <a:xfrm>
            <a:off x="3487583" y="2838749"/>
            <a:ext cx="1586944" cy="380344"/>
          </a:xfrm>
          <a:prstGeom prst="line">
            <a:avLst/>
          </a:prstGeom>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3946385" y="2011046"/>
            <a:ext cx="461986" cy="215444"/>
          </a:xfrm>
          <a:prstGeom prst="rect">
            <a:avLst/>
          </a:prstGeom>
          <a:noFill/>
        </p:spPr>
        <p:txBody>
          <a:bodyPr wrap="none" rtlCol="0">
            <a:spAutoFit/>
          </a:bodyPr>
          <a:lstStyle/>
          <a:p>
            <a:r>
              <a:rPr lang="en-US" sz="800" strike="sngStrike" dirty="0" err="1"/>
              <a:t>angela</a:t>
            </a:r>
            <a:endParaRPr lang="en-US" sz="800" strike="sngStrike" dirty="0"/>
          </a:p>
        </p:txBody>
      </p:sp>
      <p:sp>
        <p:nvSpPr>
          <p:cNvPr id="86" name="Rectangle 85"/>
          <p:cNvSpPr/>
          <p:nvPr/>
        </p:nvSpPr>
        <p:spPr>
          <a:xfrm>
            <a:off x="-20088" y="4141708"/>
            <a:ext cx="986167" cy="369332"/>
          </a:xfrm>
          <a:prstGeom prst="rect">
            <a:avLst/>
          </a:prstGeom>
        </p:spPr>
        <p:txBody>
          <a:bodyPr wrap="none">
            <a:spAutoFit/>
          </a:bodyPr>
          <a:lstStyle/>
          <a:p>
            <a:r>
              <a:rPr lang="en-US" b="1" dirty="0"/>
              <a:t>2009/10</a:t>
            </a:r>
            <a:endParaRPr lang="en-US" dirty="0"/>
          </a:p>
        </p:txBody>
      </p:sp>
      <p:cxnSp>
        <p:nvCxnSpPr>
          <p:cNvPr id="88" name="Straight Connector 87"/>
          <p:cNvCxnSpPr/>
          <p:nvPr/>
        </p:nvCxnSpPr>
        <p:spPr>
          <a:xfrm>
            <a:off x="-34073" y="4087613"/>
            <a:ext cx="4783077"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1175808" y="1197047"/>
            <a:ext cx="3133321" cy="37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7179927" y="1151573"/>
            <a:ext cx="3357079" cy="978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731735" y="1161362"/>
            <a:ext cx="34538" cy="5852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175808" y="1161362"/>
            <a:ext cx="0" cy="5696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062342" y="1197403"/>
            <a:ext cx="0" cy="5696638"/>
          </a:xfrm>
          <a:prstGeom prst="line">
            <a:avLst/>
          </a:prstGeom>
        </p:spPr>
        <p:style>
          <a:lnRef idx="1">
            <a:schemeClr val="accent1"/>
          </a:lnRef>
          <a:fillRef idx="0">
            <a:schemeClr val="accent1"/>
          </a:fillRef>
          <a:effectRef idx="0">
            <a:schemeClr val="accent1"/>
          </a:effectRef>
          <a:fontRef idx="minor">
            <a:schemeClr val="tx1"/>
          </a:fontRef>
        </p:style>
      </p:cxnSp>
      <p:pic>
        <p:nvPicPr>
          <p:cNvPr id="103" name="Picture 102"/>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4702183" y="897099"/>
            <a:ext cx="576442" cy="383596"/>
          </a:xfrm>
          <a:prstGeom prst="rect">
            <a:avLst/>
          </a:prstGeom>
        </p:spPr>
      </p:pic>
      <p:sp>
        <p:nvSpPr>
          <p:cNvPr id="104" name="TextBox 103"/>
          <p:cNvSpPr txBox="1"/>
          <p:nvPr/>
        </p:nvSpPr>
        <p:spPr>
          <a:xfrm>
            <a:off x="5352459" y="820481"/>
            <a:ext cx="1083886" cy="369332"/>
          </a:xfrm>
          <a:prstGeom prst="rect">
            <a:avLst/>
          </a:prstGeom>
          <a:noFill/>
        </p:spPr>
        <p:txBody>
          <a:bodyPr wrap="none" rtlCol="0">
            <a:spAutoFit/>
          </a:bodyPr>
          <a:lstStyle/>
          <a:p>
            <a:r>
              <a:rPr lang="en-US" b="1" dirty="0"/>
              <a:t>Weekend</a:t>
            </a:r>
          </a:p>
        </p:txBody>
      </p:sp>
      <p:sp>
        <p:nvSpPr>
          <p:cNvPr id="105" name="Rectangle 104"/>
          <p:cNvSpPr/>
          <p:nvPr/>
        </p:nvSpPr>
        <p:spPr>
          <a:xfrm>
            <a:off x="0" y="1782549"/>
            <a:ext cx="966079" cy="65352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!JOEB</a:t>
            </a:r>
          </a:p>
        </p:txBody>
      </p:sp>
      <p:sp>
        <p:nvSpPr>
          <p:cNvPr id="106" name="Rectangle 105"/>
          <p:cNvSpPr/>
          <p:nvPr/>
        </p:nvSpPr>
        <p:spPr>
          <a:xfrm>
            <a:off x="-20088" y="5070133"/>
            <a:ext cx="966079" cy="65352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JOEB</a:t>
            </a:r>
          </a:p>
        </p:txBody>
      </p:sp>
      <p:sp>
        <p:nvSpPr>
          <p:cNvPr id="107" name="TextBox 106"/>
          <p:cNvSpPr txBox="1"/>
          <p:nvPr/>
        </p:nvSpPr>
        <p:spPr>
          <a:xfrm>
            <a:off x="1435565" y="4326374"/>
            <a:ext cx="617477" cy="369332"/>
          </a:xfrm>
          <a:prstGeom prst="rect">
            <a:avLst/>
          </a:prstGeom>
          <a:noFill/>
        </p:spPr>
        <p:txBody>
          <a:bodyPr wrap="none" rtlCol="0">
            <a:spAutoFit/>
          </a:bodyPr>
          <a:lstStyle/>
          <a:p>
            <a:r>
              <a:rPr lang="en-US" dirty="0"/>
              <a:t>6PM</a:t>
            </a:r>
          </a:p>
        </p:txBody>
      </p:sp>
      <p:pic>
        <p:nvPicPr>
          <p:cNvPr id="108" name="Picture 10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716408" y="3131119"/>
            <a:ext cx="386243" cy="580419"/>
          </a:xfrm>
          <a:prstGeom prst="rect">
            <a:avLst/>
          </a:prstGeom>
        </p:spPr>
      </p:pic>
      <p:pic>
        <p:nvPicPr>
          <p:cNvPr id="109" name="Picture 108"/>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054077" y="3152114"/>
            <a:ext cx="386243" cy="580419"/>
          </a:xfrm>
          <a:prstGeom prst="rect">
            <a:avLst/>
          </a:prstGeom>
        </p:spPr>
      </p:pic>
      <p:pic>
        <p:nvPicPr>
          <p:cNvPr id="110" name="Picture 10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391397" y="3123475"/>
            <a:ext cx="360591" cy="541871"/>
          </a:xfrm>
          <a:prstGeom prst="rect">
            <a:avLst/>
          </a:prstGeom>
        </p:spPr>
      </p:pic>
      <p:cxnSp>
        <p:nvCxnSpPr>
          <p:cNvPr id="112" name="Straight Connector 111"/>
          <p:cNvCxnSpPr/>
          <p:nvPr/>
        </p:nvCxnSpPr>
        <p:spPr>
          <a:xfrm flipV="1">
            <a:off x="8249920" y="3411950"/>
            <a:ext cx="2062480" cy="53117"/>
          </a:xfrm>
          <a:prstGeom prst="line">
            <a:avLst/>
          </a:prstGeom>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89A0C2B6-3CDE-4805-ABD2-4C69F839B820}"/>
              </a:ext>
            </a:extLst>
          </p:cNvPr>
          <p:cNvSpPr/>
          <p:nvPr/>
        </p:nvSpPr>
        <p:spPr>
          <a:xfrm>
            <a:off x="8666149" y="3140388"/>
            <a:ext cx="1162098" cy="5806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89A0C2B6-3CDE-4805-ABD2-4C69F839B820}"/>
              </a:ext>
            </a:extLst>
          </p:cNvPr>
          <p:cNvSpPr/>
          <p:nvPr/>
        </p:nvSpPr>
        <p:spPr>
          <a:xfrm>
            <a:off x="3676313" y="2684212"/>
            <a:ext cx="1162098" cy="5806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5" name="Picture 114"/>
          <p:cNvPicPr>
            <a:picLocks noChangeAspect="1"/>
          </p:cNvPicPr>
          <p:nvPr/>
        </p:nvPicPr>
        <p:blipFill>
          <a:blip r:embed="rId10"/>
          <a:stretch>
            <a:fillRect/>
          </a:stretch>
        </p:blipFill>
        <p:spPr>
          <a:xfrm>
            <a:off x="6266097" y="3559755"/>
            <a:ext cx="820148" cy="467967"/>
          </a:xfrm>
          <a:prstGeom prst="rect">
            <a:avLst/>
          </a:prstGeom>
        </p:spPr>
      </p:pic>
      <p:pic>
        <p:nvPicPr>
          <p:cNvPr id="116" name="Picture 115"/>
          <p:cNvPicPr>
            <a:picLocks noChangeAspect="1"/>
          </p:cNvPicPr>
          <p:nvPr/>
        </p:nvPicPr>
        <p:blipFill>
          <a:blip r:embed="rId10"/>
          <a:stretch>
            <a:fillRect/>
          </a:stretch>
        </p:blipFill>
        <p:spPr>
          <a:xfrm>
            <a:off x="6224657" y="4314544"/>
            <a:ext cx="820148" cy="467967"/>
          </a:xfrm>
          <a:prstGeom prst="rect">
            <a:avLst/>
          </a:prstGeom>
        </p:spPr>
      </p:pic>
      <p:sp>
        <p:nvSpPr>
          <p:cNvPr id="117" name="Oval 116"/>
          <p:cNvSpPr/>
          <p:nvPr/>
        </p:nvSpPr>
        <p:spPr>
          <a:xfrm>
            <a:off x="4904723" y="3351659"/>
            <a:ext cx="2138786" cy="188269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 Andrew</a:t>
            </a:r>
          </a:p>
        </p:txBody>
      </p:sp>
      <p:sp>
        <p:nvSpPr>
          <p:cNvPr id="118" name="Rectangle 117"/>
          <p:cNvSpPr/>
          <p:nvPr/>
        </p:nvSpPr>
        <p:spPr>
          <a:xfrm>
            <a:off x="5955564" y="3601656"/>
            <a:ext cx="1204035" cy="59331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T:I:M:E:R</a:t>
            </a:r>
          </a:p>
        </p:txBody>
      </p:sp>
      <p:sp>
        <p:nvSpPr>
          <p:cNvPr id="119" name="Rectangle 118"/>
          <p:cNvSpPr/>
          <p:nvPr/>
        </p:nvSpPr>
        <p:spPr>
          <a:xfrm>
            <a:off x="5110921" y="4616750"/>
            <a:ext cx="2101506" cy="42244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120"/>
          <p:cNvCxnSpPr>
            <a:stCxn id="119" idx="1"/>
            <a:endCxn id="119" idx="3"/>
          </p:cNvCxnSpPr>
          <p:nvPr/>
        </p:nvCxnSpPr>
        <p:spPr>
          <a:xfrm>
            <a:off x="5110921" y="4827975"/>
            <a:ext cx="2101506"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22" name="Rectangle 121">
            <a:extLst>
              <a:ext uri="{FF2B5EF4-FFF2-40B4-BE49-F238E27FC236}">
                <a16:creationId xmlns:a16="http://schemas.microsoft.com/office/drawing/2014/main" id="{89A0C2B6-3CDE-4805-ABD2-4C69F839B820}"/>
              </a:ext>
            </a:extLst>
          </p:cNvPr>
          <p:cNvSpPr/>
          <p:nvPr/>
        </p:nvSpPr>
        <p:spPr>
          <a:xfrm>
            <a:off x="4842479" y="3329736"/>
            <a:ext cx="2419804" cy="199327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123"/>
          <p:cNvCxnSpPr/>
          <p:nvPr/>
        </p:nvCxnSpPr>
        <p:spPr>
          <a:xfrm>
            <a:off x="7360449" y="4077744"/>
            <a:ext cx="4783077"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465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Picture 164"/>
          <p:cNvPicPr>
            <a:picLocks noChangeAspect="1"/>
          </p:cNvPicPr>
          <p:nvPr/>
        </p:nvPicPr>
        <p:blipFill>
          <a:blip r:embed="rId2"/>
          <a:stretch>
            <a:fillRect/>
          </a:stretch>
        </p:blipFill>
        <p:spPr>
          <a:xfrm>
            <a:off x="3447531" y="3048855"/>
            <a:ext cx="472734" cy="345199"/>
          </a:xfrm>
          <a:prstGeom prst="rect">
            <a:avLst/>
          </a:prstGeom>
        </p:spPr>
      </p:pic>
      <p:pic>
        <p:nvPicPr>
          <p:cNvPr id="163" name="Picture 162"/>
          <p:cNvPicPr>
            <a:picLocks noChangeAspect="1"/>
          </p:cNvPicPr>
          <p:nvPr/>
        </p:nvPicPr>
        <p:blipFill>
          <a:blip r:embed="rId3"/>
          <a:stretch>
            <a:fillRect/>
          </a:stretch>
        </p:blipFill>
        <p:spPr>
          <a:xfrm>
            <a:off x="4920778" y="2171129"/>
            <a:ext cx="512680" cy="299704"/>
          </a:xfrm>
          <a:prstGeom prst="rect">
            <a:avLst/>
          </a:prstGeom>
        </p:spPr>
      </p:pic>
      <p:pic>
        <p:nvPicPr>
          <p:cNvPr id="164" name="Picture 163"/>
          <p:cNvPicPr>
            <a:picLocks noChangeAspect="1"/>
          </p:cNvPicPr>
          <p:nvPr/>
        </p:nvPicPr>
        <p:blipFill>
          <a:blip r:embed="rId4"/>
          <a:stretch>
            <a:fillRect/>
          </a:stretch>
        </p:blipFill>
        <p:spPr>
          <a:xfrm>
            <a:off x="5688922" y="1652046"/>
            <a:ext cx="330460" cy="232390"/>
          </a:xfrm>
          <a:prstGeom prst="rect">
            <a:avLst/>
          </a:prstGeom>
        </p:spPr>
      </p:pic>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9DC8EE88-F9FF-4D34-9390-86950A4FF92F}"/>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7" name="AutoShape 2" descr="3-Zimmer Wohnung zu vermieten, Rudolf-Diesel-Str. 10, 76351 Linkenheim,  Linkenheim-Hochstetten | Mapio.net">
            <a:extLst>
              <a:ext uri="{FF2B5EF4-FFF2-40B4-BE49-F238E27FC236}">
                <a16:creationId xmlns:a16="http://schemas.microsoft.com/office/drawing/2014/main" id="{B0BABF1A-9296-4C5B-8566-B0B59D2A44F6}"/>
              </a:ext>
            </a:extLst>
          </p:cNvPr>
          <p:cNvSpPr>
            <a:spLocks noChangeAspect="1" noChangeArrowheads="1"/>
          </p:cNvSpPr>
          <p:nvPr/>
        </p:nvSpPr>
        <p:spPr bwMode="auto">
          <a:xfrm>
            <a:off x="155575" y="-769938"/>
            <a:ext cx="2857500" cy="1609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1"/>
          <p:cNvSpPr txBox="1"/>
          <p:nvPr/>
        </p:nvSpPr>
        <p:spPr>
          <a:xfrm>
            <a:off x="148947" y="839788"/>
            <a:ext cx="986167" cy="369332"/>
          </a:xfrm>
          <a:prstGeom prst="rect">
            <a:avLst/>
          </a:prstGeom>
          <a:noFill/>
        </p:spPr>
        <p:txBody>
          <a:bodyPr wrap="none" rtlCol="0">
            <a:spAutoFit/>
          </a:bodyPr>
          <a:lstStyle/>
          <a:p>
            <a:r>
              <a:rPr lang="en-US" b="1" dirty="0"/>
              <a:t>2009/10</a:t>
            </a:r>
          </a:p>
        </p:txBody>
      </p:sp>
      <p:sp>
        <p:nvSpPr>
          <p:cNvPr id="30" name="TextBox 29"/>
          <p:cNvSpPr txBox="1"/>
          <p:nvPr/>
        </p:nvSpPr>
        <p:spPr>
          <a:xfrm>
            <a:off x="2995631" y="966627"/>
            <a:ext cx="4814651" cy="369332"/>
          </a:xfrm>
          <a:prstGeom prst="rect">
            <a:avLst/>
          </a:prstGeom>
          <a:noFill/>
        </p:spPr>
        <p:txBody>
          <a:bodyPr wrap="none" rtlCol="0">
            <a:spAutoFit/>
          </a:bodyPr>
          <a:lstStyle/>
          <a:p>
            <a:r>
              <a:rPr lang="en-US" b="1" dirty="0"/>
              <a:t>Monday	Tuesday	Wednesday Thursday   Friday</a:t>
            </a:r>
          </a:p>
        </p:txBody>
      </p:sp>
      <p:sp>
        <p:nvSpPr>
          <p:cNvPr id="49" name="Rectangle 48"/>
          <p:cNvSpPr/>
          <p:nvPr/>
        </p:nvSpPr>
        <p:spPr>
          <a:xfrm>
            <a:off x="10657840" y="944880"/>
            <a:ext cx="1534160" cy="5427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KING.WWI</a:t>
            </a:r>
          </a:p>
        </p:txBody>
      </p:sp>
      <p:sp>
        <p:nvSpPr>
          <p:cNvPr id="81" name="TextBox 80"/>
          <p:cNvSpPr txBox="1"/>
          <p:nvPr/>
        </p:nvSpPr>
        <p:spPr>
          <a:xfrm>
            <a:off x="168874" y="1145036"/>
            <a:ext cx="977383" cy="369332"/>
          </a:xfrm>
          <a:prstGeom prst="rect">
            <a:avLst/>
          </a:prstGeom>
          <a:solidFill>
            <a:schemeClr val="tx1"/>
          </a:solidFill>
        </p:spPr>
        <p:txBody>
          <a:bodyPr wrap="none" rtlCol="0">
            <a:spAutoFit/>
          </a:bodyPr>
          <a:lstStyle/>
          <a:p>
            <a:r>
              <a:rPr lang="en-US" dirty="0">
                <a:solidFill>
                  <a:schemeClr val="bg1"/>
                </a:solidFill>
              </a:rPr>
              <a:t>JAN-JUN</a:t>
            </a:r>
          </a:p>
        </p:txBody>
      </p:sp>
      <p:sp>
        <p:nvSpPr>
          <p:cNvPr id="82" name="Rectangle 81"/>
          <p:cNvSpPr/>
          <p:nvPr/>
        </p:nvSpPr>
        <p:spPr>
          <a:xfrm>
            <a:off x="134006" y="4478462"/>
            <a:ext cx="1001108" cy="369332"/>
          </a:xfrm>
          <a:prstGeom prst="rect">
            <a:avLst/>
          </a:prstGeom>
          <a:solidFill>
            <a:schemeClr val="tx1"/>
          </a:solidFill>
        </p:spPr>
        <p:txBody>
          <a:bodyPr wrap="none">
            <a:spAutoFit/>
          </a:bodyPr>
          <a:lstStyle/>
          <a:p>
            <a:r>
              <a:rPr lang="en-US" dirty="0">
                <a:solidFill>
                  <a:schemeClr val="bg1"/>
                </a:solidFill>
              </a:rPr>
              <a:t>JUN-DEC</a:t>
            </a:r>
          </a:p>
        </p:txBody>
      </p:sp>
      <p:sp>
        <p:nvSpPr>
          <p:cNvPr id="86" name="Rectangle 85"/>
          <p:cNvSpPr/>
          <p:nvPr/>
        </p:nvSpPr>
        <p:spPr>
          <a:xfrm>
            <a:off x="-20088" y="4141708"/>
            <a:ext cx="986167" cy="369332"/>
          </a:xfrm>
          <a:prstGeom prst="rect">
            <a:avLst/>
          </a:prstGeom>
        </p:spPr>
        <p:txBody>
          <a:bodyPr wrap="none">
            <a:spAutoFit/>
          </a:bodyPr>
          <a:lstStyle/>
          <a:p>
            <a:r>
              <a:rPr lang="en-US" b="1" dirty="0"/>
              <a:t>2009/10</a:t>
            </a:r>
            <a:endParaRPr lang="en-US" dirty="0"/>
          </a:p>
        </p:txBody>
      </p:sp>
      <p:cxnSp>
        <p:nvCxnSpPr>
          <p:cNvPr id="91" name="Straight Connector 90"/>
          <p:cNvCxnSpPr/>
          <p:nvPr/>
        </p:nvCxnSpPr>
        <p:spPr>
          <a:xfrm>
            <a:off x="2995631" y="1315619"/>
            <a:ext cx="4814651" cy="714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175808" y="1161362"/>
            <a:ext cx="0" cy="5696638"/>
          </a:xfrm>
          <a:prstGeom prst="line">
            <a:avLst/>
          </a:prstGeom>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20088" y="1742619"/>
            <a:ext cx="966079" cy="65352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!JOEB</a:t>
            </a:r>
          </a:p>
        </p:txBody>
      </p:sp>
      <p:sp>
        <p:nvSpPr>
          <p:cNvPr id="106" name="Rectangle 105"/>
          <p:cNvSpPr/>
          <p:nvPr/>
        </p:nvSpPr>
        <p:spPr>
          <a:xfrm>
            <a:off x="-20088" y="5070133"/>
            <a:ext cx="966079" cy="65352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JOEB</a:t>
            </a:r>
          </a:p>
        </p:txBody>
      </p:sp>
      <p:cxnSp>
        <p:nvCxnSpPr>
          <p:cNvPr id="21" name="Straight Connector 20"/>
          <p:cNvCxnSpPr/>
          <p:nvPr/>
        </p:nvCxnSpPr>
        <p:spPr>
          <a:xfrm>
            <a:off x="3907026" y="966627"/>
            <a:ext cx="10160" cy="2923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4852289" y="934350"/>
            <a:ext cx="10160" cy="2923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053249" y="1010603"/>
            <a:ext cx="10160" cy="2923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6998512" y="978326"/>
            <a:ext cx="10160" cy="2923587"/>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511903" y="1329702"/>
            <a:ext cx="466794" cy="2723823"/>
          </a:xfrm>
          <a:prstGeom prst="rect">
            <a:avLst/>
          </a:prstGeom>
          <a:noFill/>
        </p:spPr>
        <p:txBody>
          <a:bodyPr wrap="none" rtlCol="0">
            <a:spAutoFit/>
          </a:bodyPr>
          <a:lstStyle/>
          <a:p>
            <a:r>
              <a:rPr lang="en-US" sz="900" dirty="0"/>
              <a:t>6 AM</a:t>
            </a:r>
          </a:p>
          <a:p>
            <a:r>
              <a:rPr lang="en-US" sz="900" dirty="0"/>
              <a:t>7 AM</a:t>
            </a:r>
          </a:p>
          <a:p>
            <a:r>
              <a:rPr lang="en-US" sz="900" dirty="0"/>
              <a:t>8 AM</a:t>
            </a:r>
          </a:p>
          <a:p>
            <a:r>
              <a:rPr lang="en-US" sz="900" dirty="0"/>
              <a:t>9 AM</a:t>
            </a:r>
          </a:p>
          <a:p>
            <a:r>
              <a:rPr lang="en-US" sz="900" dirty="0"/>
              <a:t>10AM</a:t>
            </a:r>
          </a:p>
          <a:p>
            <a:r>
              <a:rPr lang="en-US" sz="900" dirty="0"/>
              <a:t>11AM</a:t>
            </a:r>
          </a:p>
          <a:p>
            <a:r>
              <a:rPr lang="en-US" sz="900" dirty="0"/>
              <a:t>12PM</a:t>
            </a:r>
          </a:p>
          <a:p>
            <a:r>
              <a:rPr lang="en-US" sz="900" dirty="0"/>
              <a:t>1PM</a:t>
            </a:r>
          </a:p>
          <a:p>
            <a:r>
              <a:rPr lang="en-US" sz="900" dirty="0"/>
              <a:t>2PM</a:t>
            </a:r>
          </a:p>
          <a:p>
            <a:r>
              <a:rPr lang="en-US" sz="900" dirty="0"/>
              <a:t>3PM</a:t>
            </a:r>
          </a:p>
          <a:p>
            <a:r>
              <a:rPr lang="en-US" sz="900" dirty="0"/>
              <a:t>4PM</a:t>
            </a:r>
          </a:p>
          <a:p>
            <a:r>
              <a:rPr lang="en-US" sz="900" dirty="0"/>
              <a:t>5PM</a:t>
            </a:r>
          </a:p>
          <a:p>
            <a:r>
              <a:rPr lang="en-US" sz="900" dirty="0"/>
              <a:t>6PM</a:t>
            </a:r>
          </a:p>
          <a:p>
            <a:r>
              <a:rPr lang="en-US" sz="900" dirty="0"/>
              <a:t>7PM</a:t>
            </a:r>
          </a:p>
          <a:p>
            <a:r>
              <a:rPr lang="en-US" sz="900" dirty="0"/>
              <a:t>8PM</a:t>
            </a:r>
          </a:p>
          <a:p>
            <a:r>
              <a:rPr lang="en-US" sz="900" dirty="0"/>
              <a:t>9PM</a:t>
            </a:r>
          </a:p>
          <a:p>
            <a:r>
              <a:rPr lang="en-US" sz="900" dirty="0"/>
              <a:t>10PM</a:t>
            </a:r>
          </a:p>
          <a:p>
            <a:r>
              <a:rPr lang="en-US" sz="900" dirty="0"/>
              <a:t>11PM</a:t>
            </a:r>
          </a:p>
          <a:p>
            <a:r>
              <a:rPr lang="en-US" sz="900" dirty="0"/>
              <a:t>12PM</a:t>
            </a:r>
          </a:p>
        </p:txBody>
      </p:sp>
      <p:sp>
        <p:nvSpPr>
          <p:cNvPr id="93" name="TextBox 92"/>
          <p:cNvSpPr txBox="1"/>
          <p:nvPr/>
        </p:nvSpPr>
        <p:spPr>
          <a:xfrm>
            <a:off x="2968598" y="3934190"/>
            <a:ext cx="4814651" cy="369332"/>
          </a:xfrm>
          <a:prstGeom prst="rect">
            <a:avLst/>
          </a:prstGeom>
          <a:noFill/>
        </p:spPr>
        <p:txBody>
          <a:bodyPr wrap="none" rtlCol="0">
            <a:spAutoFit/>
          </a:bodyPr>
          <a:lstStyle/>
          <a:p>
            <a:r>
              <a:rPr lang="en-US" b="1" dirty="0"/>
              <a:t>Monday	Tuesday	Wednesday Thursday   Friday</a:t>
            </a:r>
          </a:p>
        </p:txBody>
      </p:sp>
      <p:cxnSp>
        <p:nvCxnSpPr>
          <p:cNvPr id="95" name="Straight Connector 94"/>
          <p:cNvCxnSpPr/>
          <p:nvPr/>
        </p:nvCxnSpPr>
        <p:spPr>
          <a:xfrm>
            <a:off x="2968598" y="4283182"/>
            <a:ext cx="4814651" cy="714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3856233" y="3771102"/>
            <a:ext cx="10160" cy="2923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801496" y="3738825"/>
            <a:ext cx="10160" cy="2923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6002456" y="3815078"/>
            <a:ext cx="10160" cy="29235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6947719" y="3782801"/>
            <a:ext cx="10160" cy="2923587"/>
          </a:xfrm>
          <a:prstGeom prst="line">
            <a:avLst/>
          </a:prstGeom>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2461110" y="4134177"/>
            <a:ext cx="466794" cy="2723823"/>
          </a:xfrm>
          <a:prstGeom prst="rect">
            <a:avLst/>
          </a:prstGeom>
          <a:noFill/>
        </p:spPr>
        <p:txBody>
          <a:bodyPr wrap="none" rtlCol="0">
            <a:spAutoFit/>
          </a:bodyPr>
          <a:lstStyle/>
          <a:p>
            <a:r>
              <a:rPr lang="en-US" sz="900" dirty="0"/>
              <a:t>6 AM</a:t>
            </a:r>
          </a:p>
          <a:p>
            <a:r>
              <a:rPr lang="en-US" sz="900" dirty="0"/>
              <a:t>7 AM</a:t>
            </a:r>
          </a:p>
          <a:p>
            <a:r>
              <a:rPr lang="en-US" sz="900" dirty="0"/>
              <a:t>8 AM</a:t>
            </a:r>
          </a:p>
          <a:p>
            <a:r>
              <a:rPr lang="en-US" sz="900" dirty="0"/>
              <a:t>9 AM</a:t>
            </a:r>
          </a:p>
          <a:p>
            <a:r>
              <a:rPr lang="en-US" sz="900" dirty="0"/>
              <a:t>10AM</a:t>
            </a:r>
          </a:p>
          <a:p>
            <a:r>
              <a:rPr lang="en-US" sz="900" dirty="0"/>
              <a:t>11AM</a:t>
            </a:r>
          </a:p>
          <a:p>
            <a:r>
              <a:rPr lang="en-US" sz="900" dirty="0"/>
              <a:t>12PM</a:t>
            </a:r>
          </a:p>
          <a:p>
            <a:r>
              <a:rPr lang="en-US" sz="900" dirty="0"/>
              <a:t>1PM</a:t>
            </a:r>
          </a:p>
          <a:p>
            <a:r>
              <a:rPr lang="en-US" sz="900" dirty="0"/>
              <a:t>2PM</a:t>
            </a:r>
          </a:p>
          <a:p>
            <a:r>
              <a:rPr lang="en-US" sz="900" dirty="0"/>
              <a:t>3PM</a:t>
            </a:r>
          </a:p>
          <a:p>
            <a:r>
              <a:rPr lang="en-US" sz="900" dirty="0"/>
              <a:t>4PM</a:t>
            </a:r>
          </a:p>
          <a:p>
            <a:r>
              <a:rPr lang="en-US" sz="900" dirty="0"/>
              <a:t>5PM</a:t>
            </a:r>
          </a:p>
          <a:p>
            <a:r>
              <a:rPr lang="en-US" sz="900" dirty="0"/>
              <a:t>6PM</a:t>
            </a:r>
          </a:p>
          <a:p>
            <a:r>
              <a:rPr lang="en-US" sz="900" dirty="0"/>
              <a:t>7PM</a:t>
            </a:r>
          </a:p>
          <a:p>
            <a:r>
              <a:rPr lang="en-US" sz="900" dirty="0"/>
              <a:t>8PM</a:t>
            </a:r>
          </a:p>
          <a:p>
            <a:r>
              <a:rPr lang="en-US" sz="900" dirty="0"/>
              <a:t>9PM</a:t>
            </a:r>
          </a:p>
          <a:p>
            <a:r>
              <a:rPr lang="en-US" sz="900" dirty="0"/>
              <a:t>10PM</a:t>
            </a:r>
          </a:p>
          <a:p>
            <a:r>
              <a:rPr lang="en-US" sz="900" dirty="0"/>
              <a:t>11PM</a:t>
            </a:r>
          </a:p>
          <a:p>
            <a:r>
              <a:rPr lang="en-US" sz="900" dirty="0"/>
              <a:t>12PM</a:t>
            </a:r>
          </a:p>
        </p:txBody>
      </p:sp>
      <p:cxnSp>
        <p:nvCxnSpPr>
          <p:cNvPr id="40" name="Straight Connector 39"/>
          <p:cNvCxnSpPr/>
          <p:nvPr/>
        </p:nvCxnSpPr>
        <p:spPr>
          <a:xfrm>
            <a:off x="1216503" y="3950605"/>
            <a:ext cx="10558937" cy="32277"/>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34258" y="1718465"/>
            <a:ext cx="484428" cy="369332"/>
          </a:xfrm>
          <a:prstGeom prst="rect">
            <a:avLst/>
          </a:prstGeom>
          <a:noFill/>
        </p:spPr>
        <p:txBody>
          <a:bodyPr wrap="none" rtlCol="0">
            <a:spAutoFit/>
          </a:bodyPr>
          <a:lstStyle/>
          <a:p>
            <a:r>
              <a:rPr lang="en-US" dirty="0"/>
              <a:t>JFK</a:t>
            </a:r>
          </a:p>
        </p:txBody>
      </p:sp>
      <p:sp>
        <p:nvSpPr>
          <p:cNvPr id="115" name="TextBox 114"/>
          <p:cNvSpPr txBox="1"/>
          <p:nvPr/>
        </p:nvSpPr>
        <p:spPr>
          <a:xfrm>
            <a:off x="325047" y="4990905"/>
            <a:ext cx="559769" cy="369332"/>
          </a:xfrm>
          <a:prstGeom prst="rect">
            <a:avLst/>
          </a:prstGeom>
          <a:noFill/>
        </p:spPr>
        <p:txBody>
          <a:bodyPr wrap="none" rtlCol="0">
            <a:spAutoFit/>
          </a:bodyPr>
          <a:lstStyle/>
          <a:p>
            <a:r>
              <a:rPr lang="en-US" dirty="0"/>
              <a:t>!JFK</a:t>
            </a:r>
          </a:p>
        </p:txBody>
      </p:sp>
      <p:sp>
        <p:nvSpPr>
          <p:cNvPr id="50" name="Rectangle 49"/>
          <p:cNvSpPr/>
          <p:nvPr/>
        </p:nvSpPr>
        <p:spPr>
          <a:xfrm>
            <a:off x="59226" y="2431446"/>
            <a:ext cx="2707793" cy="215444"/>
          </a:xfrm>
          <a:prstGeom prst="rect">
            <a:avLst/>
          </a:prstGeom>
        </p:spPr>
        <p:txBody>
          <a:bodyPr wrap="none">
            <a:spAutoFit/>
          </a:bodyPr>
          <a:lstStyle/>
          <a:p>
            <a:r>
              <a:rPr lang="en-US" sz="800" dirty="0"/>
              <a:t>https://www.fbi.gov/history/famous-cases/jfk-assassination</a:t>
            </a:r>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895" y="2636506"/>
            <a:ext cx="415432" cy="458408"/>
          </a:xfrm>
          <a:prstGeom prst="rect">
            <a:avLst/>
          </a:prstGeom>
        </p:spPr>
      </p:pic>
      <p:pic>
        <p:nvPicPr>
          <p:cNvPr id="55" name="Picture 54"/>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9226" y="3185324"/>
            <a:ext cx="906853" cy="179575"/>
          </a:xfrm>
          <a:prstGeom prst="rect">
            <a:avLst/>
          </a:prstGeom>
        </p:spPr>
      </p:pic>
      <p:pic>
        <p:nvPicPr>
          <p:cNvPr id="56" name="Picture 55"/>
          <p:cNvPicPr>
            <a:picLocks noChangeAspect="1"/>
          </p:cNvPicPr>
          <p:nvPr/>
        </p:nvPicPr>
        <p:blipFill>
          <a:blip r:embed="rId7"/>
          <a:stretch>
            <a:fillRect/>
          </a:stretch>
        </p:blipFill>
        <p:spPr>
          <a:xfrm>
            <a:off x="622245" y="2586755"/>
            <a:ext cx="343834" cy="543479"/>
          </a:xfrm>
          <a:prstGeom prst="rect">
            <a:avLst/>
          </a:prstGeom>
        </p:spPr>
      </p:pic>
      <p:sp>
        <p:nvSpPr>
          <p:cNvPr id="59" name="TextBox 58"/>
          <p:cNvSpPr txBox="1"/>
          <p:nvPr/>
        </p:nvSpPr>
        <p:spPr>
          <a:xfrm>
            <a:off x="-111565" y="2489465"/>
            <a:ext cx="532518" cy="215444"/>
          </a:xfrm>
          <a:prstGeom prst="rect">
            <a:avLst/>
          </a:prstGeom>
          <a:noFill/>
        </p:spPr>
        <p:txBody>
          <a:bodyPr wrap="none" rtlCol="0">
            <a:spAutoFit/>
          </a:bodyPr>
          <a:lstStyle/>
          <a:p>
            <a:r>
              <a:rPr lang="en-US" sz="800" dirty="0"/>
              <a:t>2022/23</a:t>
            </a:r>
          </a:p>
        </p:txBody>
      </p:sp>
      <p:sp>
        <p:nvSpPr>
          <p:cNvPr id="65" name="TextBox 64"/>
          <p:cNvSpPr txBox="1"/>
          <p:nvPr/>
        </p:nvSpPr>
        <p:spPr>
          <a:xfrm>
            <a:off x="96594" y="3319995"/>
            <a:ext cx="1674369" cy="369332"/>
          </a:xfrm>
          <a:prstGeom prst="rect">
            <a:avLst/>
          </a:prstGeom>
          <a:noFill/>
        </p:spPr>
        <p:txBody>
          <a:bodyPr wrap="none" rtlCol="0">
            <a:spAutoFit/>
          </a:bodyPr>
          <a:lstStyle/>
          <a:p>
            <a:r>
              <a:rPr lang="en-US" dirty="0"/>
              <a:t>000.JFK</a:t>
            </a:r>
            <a:r>
              <a:rPr lang="en-US" sz="800" strike="sngStrike" dirty="0"/>
              <a:t>(</a:t>
            </a:r>
            <a:r>
              <a:rPr lang="en-US" sz="800" strike="sngStrike" dirty="0" err="1"/>
              <a:t>worth,fortino,lee</a:t>
            </a:r>
            <a:r>
              <a:rPr lang="en-US" sz="800" strike="sngStrike" dirty="0"/>
              <a:t>)</a:t>
            </a:r>
          </a:p>
        </p:txBody>
      </p:sp>
      <p:pic>
        <p:nvPicPr>
          <p:cNvPr id="66" name="Picture 65"/>
          <p:cNvPicPr>
            <a:picLocks noChangeAspect="1"/>
          </p:cNvPicPr>
          <p:nvPr/>
        </p:nvPicPr>
        <p:blipFill>
          <a:blip r:embed="rId8"/>
          <a:stretch>
            <a:fillRect/>
          </a:stretch>
        </p:blipFill>
        <p:spPr>
          <a:xfrm>
            <a:off x="8234769" y="2345729"/>
            <a:ext cx="518598" cy="454309"/>
          </a:xfrm>
          <a:prstGeom prst="rect">
            <a:avLst/>
          </a:prstGeom>
        </p:spPr>
      </p:pic>
      <p:pic>
        <p:nvPicPr>
          <p:cNvPr id="67" name="Picture 6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53367" y="2244272"/>
            <a:ext cx="1133475" cy="657225"/>
          </a:xfrm>
          <a:prstGeom prst="rect">
            <a:avLst/>
          </a:prstGeom>
        </p:spPr>
      </p:pic>
      <p:pic>
        <p:nvPicPr>
          <p:cNvPr id="70" name="Picture 69"/>
          <p:cNvPicPr>
            <a:picLocks noChangeAspect="1"/>
          </p:cNvPicPr>
          <p:nvPr/>
        </p:nvPicPr>
        <p:blipFill>
          <a:blip r:embed="rId10"/>
          <a:stretch>
            <a:fillRect/>
          </a:stretch>
        </p:blipFill>
        <p:spPr>
          <a:xfrm>
            <a:off x="9845320" y="2436640"/>
            <a:ext cx="1465259" cy="330681"/>
          </a:xfrm>
          <a:prstGeom prst="rect">
            <a:avLst/>
          </a:prstGeom>
        </p:spPr>
      </p:pic>
      <p:pic>
        <p:nvPicPr>
          <p:cNvPr id="78" name="Picture 77"/>
          <p:cNvPicPr>
            <a:picLocks noChangeAspect="1"/>
          </p:cNvPicPr>
          <p:nvPr/>
        </p:nvPicPr>
        <p:blipFill>
          <a:blip r:embed="rId11"/>
          <a:stretch>
            <a:fillRect/>
          </a:stretch>
        </p:blipFill>
        <p:spPr>
          <a:xfrm>
            <a:off x="11005872" y="2309133"/>
            <a:ext cx="705553" cy="244626"/>
          </a:xfrm>
          <a:prstGeom prst="rect">
            <a:avLst/>
          </a:prstGeom>
        </p:spPr>
      </p:pic>
      <p:sp>
        <p:nvSpPr>
          <p:cNvPr id="116" name="Rectangle 115">
            <a:extLst>
              <a:ext uri="{FF2B5EF4-FFF2-40B4-BE49-F238E27FC236}">
                <a16:creationId xmlns:a16="http://schemas.microsoft.com/office/drawing/2014/main" id="{89A0C2B6-3CDE-4805-ABD2-4C69F839B820}"/>
              </a:ext>
            </a:extLst>
          </p:cNvPr>
          <p:cNvSpPr/>
          <p:nvPr/>
        </p:nvSpPr>
        <p:spPr>
          <a:xfrm>
            <a:off x="8889926" y="2338208"/>
            <a:ext cx="3104421" cy="42911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89A0C2B6-3CDE-4805-ABD2-4C69F839B820}"/>
              </a:ext>
            </a:extLst>
          </p:cNvPr>
          <p:cNvSpPr/>
          <p:nvPr/>
        </p:nvSpPr>
        <p:spPr>
          <a:xfrm>
            <a:off x="8254228" y="2355617"/>
            <a:ext cx="499140" cy="42911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8" name="Straight Connector 117"/>
          <p:cNvCxnSpPr/>
          <p:nvPr/>
        </p:nvCxnSpPr>
        <p:spPr>
          <a:xfrm flipV="1">
            <a:off x="8056194" y="1997226"/>
            <a:ext cx="1111827" cy="904271"/>
          </a:xfrm>
          <a:prstGeom prst="line">
            <a:avLst/>
          </a:prstGeom>
        </p:spPr>
        <p:style>
          <a:lnRef idx="1">
            <a:schemeClr val="accent1"/>
          </a:lnRef>
          <a:fillRef idx="0">
            <a:schemeClr val="accent1"/>
          </a:fillRef>
          <a:effectRef idx="0">
            <a:schemeClr val="accent1"/>
          </a:effectRef>
          <a:fontRef idx="minor">
            <a:schemeClr val="tx1"/>
          </a:fontRef>
        </p:style>
      </p:cxnSp>
      <p:pic>
        <p:nvPicPr>
          <p:cNvPr id="119" name="Picture 118"/>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8234769" y="1888318"/>
            <a:ext cx="463183" cy="263562"/>
          </a:xfrm>
          <a:prstGeom prst="rect">
            <a:avLst/>
          </a:prstGeom>
        </p:spPr>
      </p:pic>
      <p:sp>
        <p:nvSpPr>
          <p:cNvPr id="120" name="TextBox 119"/>
          <p:cNvSpPr txBox="1"/>
          <p:nvPr/>
        </p:nvSpPr>
        <p:spPr>
          <a:xfrm>
            <a:off x="8889926" y="2800066"/>
            <a:ext cx="1717137" cy="584775"/>
          </a:xfrm>
          <a:prstGeom prst="rect">
            <a:avLst/>
          </a:prstGeom>
          <a:noFill/>
        </p:spPr>
        <p:txBody>
          <a:bodyPr wrap="none" rtlCol="0">
            <a:spAutoFit/>
          </a:bodyPr>
          <a:lstStyle/>
          <a:p>
            <a:r>
              <a:rPr lang="en-US" sz="800" dirty="0"/>
              <a:t>You wanted </a:t>
            </a:r>
            <a:r>
              <a:rPr lang="en-US" sz="800" dirty="0" err="1"/>
              <a:t>nonPoliceCfg</a:t>
            </a:r>
            <a:r>
              <a:rPr lang="en-US" sz="800" dirty="0"/>
              <a:t> </a:t>
            </a:r>
            <a:r>
              <a:rPr lang="en-US" sz="800" dirty="0" err="1"/>
              <a:t>steve</a:t>
            </a:r>
            <a:r>
              <a:rPr lang="en-US" sz="800" dirty="0"/>
              <a:t> jobs </a:t>
            </a:r>
          </a:p>
          <a:p>
            <a:r>
              <a:rPr lang="en-US" sz="800" dirty="0"/>
              <a:t>REDHOSE,CUPTERTIONO with </a:t>
            </a:r>
          </a:p>
          <a:p>
            <a:r>
              <a:rPr lang="en-US" sz="800" dirty="0"/>
              <a:t>LIFE EXTROATR</a:t>
            </a:r>
          </a:p>
          <a:p>
            <a:r>
              <a:rPr lang="en-US" sz="800" dirty="0"/>
              <a:t>[x] no</a:t>
            </a:r>
          </a:p>
        </p:txBody>
      </p:sp>
      <p:sp>
        <p:nvSpPr>
          <p:cNvPr id="121" name="Rectangle 120">
            <a:extLst>
              <a:ext uri="{FF2B5EF4-FFF2-40B4-BE49-F238E27FC236}">
                <a16:creationId xmlns:a16="http://schemas.microsoft.com/office/drawing/2014/main" id="{89A0C2B6-3CDE-4805-ABD2-4C69F839B820}"/>
              </a:ext>
            </a:extLst>
          </p:cNvPr>
          <p:cNvSpPr/>
          <p:nvPr/>
        </p:nvSpPr>
        <p:spPr>
          <a:xfrm>
            <a:off x="8841296" y="2877896"/>
            <a:ext cx="1765767" cy="42911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3" name="Straight Connector 122"/>
          <p:cNvCxnSpPr>
            <a:stCxn id="121" idx="1"/>
          </p:cNvCxnSpPr>
          <p:nvPr/>
        </p:nvCxnSpPr>
        <p:spPr>
          <a:xfrm flipV="1">
            <a:off x="8841296" y="2877896"/>
            <a:ext cx="1765767" cy="2145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V="1">
            <a:off x="8234769" y="1888318"/>
            <a:ext cx="518598" cy="355954"/>
          </a:xfrm>
          <a:prstGeom prst="line">
            <a:avLst/>
          </a:prstGeom>
        </p:spPr>
        <p:style>
          <a:lnRef idx="1">
            <a:schemeClr val="accent1"/>
          </a:lnRef>
          <a:fillRef idx="0">
            <a:schemeClr val="accent1"/>
          </a:fillRef>
          <a:effectRef idx="0">
            <a:schemeClr val="accent1"/>
          </a:effectRef>
          <a:fontRef idx="minor">
            <a:schemeClr val="tx1"/>
          </a:fontRef>
        </p:style>
      </p:cxnSp>
      <p:pic>
        <p:nvPicPr>
          <p:cNvPr id="126" name="Picture 125"/>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4702183" y="897099"/>
            <a:ext cx="576442" cy="383596"/>
          </a:xfrm>
          <a:prstGeom prst="rect">
            <a:avLst/>
          </a:prstGeom>
        </p:spPr>
      </p:pic>
      <p:sp>
        <p:nvSpPr>
          <p:cNvPr id="127" name="TextBox 126"/>
          <p:cNvSpPr txBox="1"/>
          <p:nvPr/>
        </p:nvSpPr>
        <p:spPr>
          <a:xfrm>
            <a:off x="5352459" y="820481"/>
            <a:ext cx="4195444" cy="369332"/>
          </a:xfrm>
          <a:prstGeom prst="rect">
            <a:avLst/>
          </a:prstGeom>
          <a:noFill/>
        </p:spPr>
        <p:txBody>
          <a:bodyPr wrap="none" rtlCol="0">
            <a:spAutoFit/>
          </a:bodyPr>
          <a:lstStyle/>
          <a:p>
            <a:r>
              <a:rPr lang="en-US" b="1" dirty="0"/>
              <a:t>!Weekend  CPVA.LABOR CODE.CIVIL CODE</a:t>
            </a:r>
          </a:p>
        </p:txBody>
      </p:sp>
      <p:pic>
        <p:nvPicPr>
          <p:cNvPr id="128" name="Picture 127"/>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9466481" y="958678"/>
            <a:ext cx="434721" cy="675033"/>
          </a:xfrm>
          <a:prstGeom prst="rect">
            <a:avLst/>
          </a:prstGeom>
        </p:spPr>
      </p:pic>
      <p:pic>
        <p:nvPicPr>
          <p:cNvPr id="129" name="Picture 128"/>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9920052" y="973866"/>
            <a:ext cx="464610" cy="659845"/>
          </a:xfrm>
          <a:prstGeom prst="rect">
            <a:avLst/>
          </a:prstGeom>
        </p:spPr>
      </p:pic>
      <p:cxnSp>
        <p:nvCxnSpPr>
          <p:cNvPr id="131" name="Straight Connector 130"/>
          <p:cNvCxnSpPr/>
          <p:nvPr/>
        </p:nvCxnSpPr>
        <p:spPr>
          <a:xfrm flipV="1">
            <a:off x="9175173" y="966627"/>
            <a:ext cx="1346851" cy="521017"/>
          </a:xfrm>
          <a:prstGeom prst="line">
            <a:avLst/>
          </a:prstGeom>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89A0C2B6-3CDE-4805-ABD2-4C69F839B820}"/>
              </a:ext>
            </a:extLst>
          </p:cNvPr>
          <p:cNvSpPr/>
          <p:nvPr/>
        </p:nvSpPr>
        <p:spPr>
          <a:xfrm>
            <a:off x="9456335" y="967887"/>
            <a:ext cx="1031872" cy="67377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 name="Picture 132"/>
          <p:cNvPicPr>
            <a:picLocks noChangeAspect="1"/>
          </p:cNvPicPr>
          <p:nvPr/>
        </p:nvPicPr>
        <p:blipFill>
          <a:blip r:embed="rId16"/>
          <a:stretch>
            <a:fillRect/>
          </a:stretch>
        </p:blipFill>
        <p:spPr>
          <a:xfrm>
            <a:off x="2988640" y="1448567"/>
            <a:ext cx="522177" cy="281732"/>
          </a:xfrm>
          <a:prstGeom prst="rect">
            <a:avLst/>
          </a:prstGeom>
        </p:spPr>
      </p:pic>
      <p:pic>
        <p:nvPicPr>
          <p:cNvPr id="134" name="Picture 133"/>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3002338" y="1810585"/>
            <a:ext cx="426214" cy="308359"/>
          </a:xfrm>
          <a:prstGeom prst="rect">
            <a:avLst/>
          </a:prstGeom>
        </p:spPr>
      </p:pic>
      <p:sp>
        <p:nvSpPr>
          <p:cNvPr id="135" name="TextBox 134"/>
          <p:cNvSpPr txBox="1"/>
          <p:nvPr/>
        </p:nvSpPr>
        <p:spPr>
          <a:xfrm>
            <a:off x="3471327" y="1811870"/>
            <a:ext cx="409086" cy="246221"/>
          </a:xfrm>
          <a:prstGeom prst="rect">
            <a:avLst/>
          </a:prstGeom>
          <a:noFill/>
        </p:spPr>
        <p:txBody>
          <a:bodyPr wrap="none" rtlCol="0">
            <a:spAutoFit/>
          </a:bodyPr>
          <a:lstStyle/>
          <a:p>
            <a:r>
              <a:rPr lang="en-US" sz="1000" strike="sngStrike" dirty="0"/>
              <a:t>Yui2</a:t>
            </a:r>
          </a:p>
        </p:txBody>
      </p:sp>
      <p:cxnSp>
        <p:nvCxnSpPr>
          <p:cNvPr id="137" name="Straight Connector 136"/>
          <p:cNvCxnSpPr/>
          <p:nvPr/>
        </p:nvCxnSpPr>
        <p:spPr>
          <a:xfrm flipV="1">
            <a:off x="3027706" y="1397000"/>
            <a:ext cx="518598" cy="3869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2972252" y="1715208"/>
            <a:ext cx="518598" cy="386961"/>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39" name="Picture 138"/>
          <p:cNvPicPr>
            <a:picLocks noChangeAspect="1"/>
          </p:cNvPicPr>
          <p:nvPr/>
        </p:nvPicPr>
        <p:blipFill>
          <a:blip r:embed="rId18"/>
          <a:stretch>
            <a:fillRect/>
          </a:stretch>
        </p:blipFill>
        <p:spPr>
          <a:xfrm>
            <a:off x="2950319" y="2229280"/>
            <a:ext cx="820148" cy="467967"/>
          </a:xfrm>
          <a:prstGeom prst="rect">
            <a:avLst/>
          </a:prstGeom>
        </p:spPr>
      </p:pic>
      <p:sp>
        <p:nvSpPr>
          <p:cNvPr id="140" name="TextBox 139"/>
          <p:cNvSpPr txBox="1"/>
          <p:nvPr/>
        </p:nvSpPr>
        <p:spPr>
          <a:xfrm>
            <a:off x="2936913" y="2072323"/>
            <a:ext cx="885179" cy="215444"/>
          </a:xfrm>
          <a:prstGeom prst="rect">
            <a:avLst/>
          </a:prstGeom>
          <a:noFill/>
        </p:spPr>
        <p:txBody>
          <a:bodyPr wrap="none" rtlCol="0">
            <a:spAutoFit/>
          </a:bodyPr>
          <a:lstStyle/>
          <a:p>
            <a:r>
              <a:rPr lang="en-US" sz="800" dirty="0"/>
              <a:t>CloudBasics.com</a:t>
            </a:r>
          </a:p>
        </p:txBody>
      </p:sp>
      <p:pic>
        <p:nvPicPr>
          <p:cNvPr id="141" name="Picture 140"/>
          <p:cNvPicPr>
            <a:picLocks noChangeAspect="1"/>
          </p:cNvPicPr>
          <p:nvPr/>
        </p:nvPicPr>
        <p:blipFill>
          <a:blip r:embed="rId18"/>
          <a:stretch>
            <a:fillRect/>
          </a:stretch>
        </p:blipFill>
        <p:spPr>
          <a:xfrm>
            <a:off x="2950011" y="2972735"/>
            <a:ext cx="820148" cy="467967"/>
          </a:xfrm>
          <a:prstGeom prst="rect">
            <a:avLst/>
          </a:prstGeom>
        </p:spPr>
      </p:pic>
      <p:sp>
        <p:nvSpPr>
          <p:cNvPr id="142" name="TextBox 141"/>
          <p:cNvSpPr txBox="1"/>
          <p:nvPr/>
        </p:nvSpPr>
        <p:spPr>
          <a:xfrm>
            <a:off x="2936605" y="2815778"/>
            <a:ext cx="1029449" cy="215444"/>
          </a:xfrm>
          <a:prstGeom prst="rect">
            <a:avLst/>
          </a:prstGeom>
          <a:noFill/>
        </p:spPr>
        <p:txBody>
          <a:bodyPr wrap="none" rtlCol="0">
            <a:spAutoFit/>
          </a:bodyPr>
          <a:lstStyle/>
          <a:p>
            <a:r>
              <a:rPr lang="en-US" sz="800" dirty="0"/>
              <a:t>CloudBRequest.com</a:t>
            </a:r>
          </a:p>
        </p:txBody>
      </p:sp>
      <p:pic>
        <p:nvPicPr>
          <p:cNvPr id="143" name="Picture 142"/>
          <p:cNvPicPr>
            <a:picLocks noChangeAspect="1"/>
          </p:cNvPicPr>
          <p:nvPr/>
        </p:nvPicPr>
        <p:blipFill>
          <a:blip r:embed="rId18"/>
          <a:stretch>
            <a:fillRect/>
          </a:stretch>
        </p:blipFill>
        <p:spPr>
          <a:xfrm>
            <a:off x="4008433" y="1536299"/>
            <a:ext cx="820148" cy="467967"/>
          </a:xfrm>
          <a:prstGeom prst="rect">
            <a:avLst/>
          </a:prstGeom>
        </p:spPr>
      </p:pic>
      <p:sp>
        <p:nvSpPr>
          <p:cNvPr id="144" name="TextBox 143"/>
          <p:cNvSpPr txBox="1"/>
          <p:nvPr/>
        </p:nvSpPr>
        <p:spPr>
          <a:xfrm>
            <a:off x="3995027" y="1379342"/>
            <a:ext cx="1029449" cy="215444"/>
          </a:xfrm>
          <a:prstGeom prst="rect">
            <a:avLst/>
          </a:prstGeom>
          <a:noFill/>
        </p:spPr>
        <p:txBody>
          <a:bodyPr wrap="none" rtlCol="0">
            <a:spAutoFit/>
          </a:bodyPr>
          <a:lstStyle/>
          <a:p>
            <a:r>
              <a:rPr lang="en-US" sz="800" dirty="0"/>
              <a:t>CloudBRequest.com</a:t>
            </a:r>
          </a:p>
        </p:txBody>
      </p:sp>
      <p:pic>
        <p:nvPicPr>
          <p:cNvPr id="145" name="Picture 144"/>
          <p:cNvPicPr>
            <a:picLocks noChangeAspect="1"/>
          </p:cNvPicPr>
          <p:nvPr/>
        </p:nvPicPr>
        <p:blipFill>
          <a:blip r:embed="rId16"/>
          <a:stretch>
            <a:fillRect/>
          </a:stretch>
        </p:blipFill>
        <p:spPr>
          <a:xfrm>
            <a:off x="4045013" y="2171035"/>
            <a:ext cx="522177" cy="281732"/>
          </a:xfrm>
          <a:prstGeom prst="rect">
            <a:avLst/>
          </a:prstGeom>
        </p:spPr>
      </p:pic>
      <p:pic>
        <p:nvPicPr>
          <p:cNvPr id="146" name="Picture 145"/>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4058711" y="2533053"/>
            <a:ext cx="426214" cy="308359"/>
          </a:xfrm>
          <a:prstGeom prst="rect">
            <a:avLst/>
          </a:prstGeom>
        </p:spPr>
      </p:pic>
      <p:sp>
        <p:nvSpPr>
          <p:cNvPr id="147" name="TextBox 146"/>
          <p:cNvSpPr txBox="1"/>
          <p:nvPr/>
        </p:nvSpPr>
        <p:spPr>
          <a:xfrm>
            <a:off x="4527700" y="2534338"/>
            <a:ext cx="409086" cy="246221"/>
          </a:xfrm>
          <a:prstGeom prst="rect">
            <a:avLst/>
          </a:prstGeom>
          <a:noFill/>
        </p:spPr>
        <p:txBody>
          <a:bodyPr wrap="none" rtlCol="0">
            <a:spAutoFit/>
          </a:bodyPr>
          <a:lstStyle/>
          <a:p>
            <a:r>
              <a:rPr lang="en-US" sz="1000" strike="sngStrike" dirty="0"/>
              <a:t>Yui2</a:t>
            </a:r>
          </a:p>
        </p:txBody>
      </p:sp>
      <p:cxnSp>
        <p:nvCxnSpPr>
          <p:cNvPr id="148" name="Straight Connector 147"/>
          <p:cNvCxnSpPr/>
          <p:nvPr/>
        </p:nvCxnSpPr>
        <p:spPr>
          <a:xfrm flipV="1">
            <a:off x="4084079" y="2119468"/>
            <a:ext cx="518598" cy="3869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4028625" y="2437676"/>
            <a:ext cx="518598" cy="38696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3993286" y="2794791"/>
            <a:ext cx="885179" cy="215444"/>
          </a:xfrm>
          <a:prstGeom prst="rect">
            <a:avLst/>
          </a:prstGeom>
          <a:noFill/>
        </p:spPr>
        <p:txBody>
          <a:bodyPr wrap="none" rtlCol="0">
            <a:spAutoFit/>
          </a:bodyPr>
          <a:lstStyle/>
          <a:p>
            <a:r>
              <a:rPr lang="en-US" sz="800" dirty="0"/>
              <a:t>CloudBasics.com</a:t>
            </a:r>
          </a:p>
        </p:txBody>
      </p:sp>
      <p:pic>
        <p:nvPicPr>
          <p:cNvPr id="151" name="Picture 150"/>
          <p:cNvPicPr>
            <a:picLocks noChangeAspect="1"/>
          </p:cNvPicPr>
          <p:nvPr/>
        </p:nvPicPr>
        <p:blipFill>
          <a:blip r:embed="rId18"/>
          <a:stretch>
            <a:fillRect/>
          </a:stretch>
        </p:blipFill>
        <p:spPr>
          <a:xfrm>
            <a:off x="4020287" y="3244760"/>
            <a:ext cx="820148" cy="467967"/>
          </a:xfrm>
          <a:prstGeom prst="rect">
            <a:avLst/>
          </a:prstGeom>
        </p:spPr>
      </p:pic>
      <p:sp>
        <p:nvSpPr>
          <p:cNvPr id="152" name="TextBox 151"/>
          <p:cNvSpPr txBox="1"/>
          <p:nvPr/>
        </p:nvSpPr>
        <p:spPr>
          <a:xfrm>
            <a:off x="3853805" y="2955013"/>
            <a:ext cx="1132041" cy="215444"/>
          </a:xfrm>
          <a:prstGeom prst="rect">
            <a:avLst/>
          </a:prstGeom>
          <a:noFill/>
        </p:spPr>
        <p:txBody>
          <a:bodyPr wrap="none" rtlCol="0">
            <a:spAutoFit/>
          </a:bodyPr>
          <a:lstStyle/>
          <a:p>
            <a:r>
              <a:rPr lang="en-US" sz="800" dirty="0"/>
              <a:t>CloudAutonomics.com</a:t>
            </a:r>
          </a:p>
        </p:txBody>
      </p:sp>
      <p:sp>
        <p:nvSpPr>
          <p:cNvPr id="154" name="Rectangle 153">
            <a:extLst>
              <a:ext uri="{FF2B5EF4-FFF2-40B4-BE49-F238E27FC236}">
                <a16:creationId xmlns:a16="http://schemas.microsoft.com/office/drawing/2014/main" id="{89A0C2B6-3CDE-4805-ABD2-4C69F839B820}"/>
              </a:ext>
            </a:extLst>
          </p:cNvPr>
          <p:cNvSpPr/>
          <p:nvPr/>
        </p:nvSpPr>
        <p:spPr>
          <a:xfrm>
            <a:off x="2572622" y="1009147"/>
            <a:ext cx="5280538" cy="32311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5" name="Picture 154"/>
          <p:cNvPicPr>
            <a:picLocks noChangeAspect="1"/>
          </p:cNvPicPr>
          <p:nvPr/>
        </p:nvPicPr>
        <p:blipFill>
          <a:blip r:embed="rId18"/>
          <a:stretch>
            <a:fillRect/>
          </a:stretch>
        </p:blipFill>
        <p:spPr>
          <a:xfrm>
            <a:off x="4994694" y="1657564"/>
            <a:ext cx="820148" cy="467967"/>
          </a:xfrm>
          <a:prstGeom prst="rect">
            <a:avLst/>
          </a:prstGeom>
        </p:spPr>
      </p:pic>
      <p:pic>
        <p:nvPicPr>
          <p:cNvPr id="156" name="Picture 155"/>
          <p:cNvPicPr>
            <a:picLocks noChangeAspect="1"/>
          </p:cNvPicPr>
          <p:nvPr/>
        </p:nvPicPr>
        <p:blipFill>
          <a:blip r:embed="rId18"/>
          <a:stretch>
            <a:fillRect/>
          </a:stretch>
        </p:blipFill>
        <p:spPr>
          <a:xfrm>
            <a:off x="5167515" y="2298157"/>
            <a:ext cx="820148" cy="467967"/>
          </a:xfrm>
          <a:prstGeom prst="rect">
            <a:avLst/>
          </a:prstGeom>
        </p:spPr>
      </p:pic>
      <p:pic>
        <p:nvPicPr>
          <p:cNvPr id="157" name="Picture 156"/>
          <p:cNvPicPr>
            <a:picLocks noChangeAspect="1"/>
          </p:cNvPicPr>
          <p:nvPr/>
        </p:nvPicPr>
        <p:blipFill>
          <a:blip r:embed="rId18"/>
          <a:stretch>
            <a:fillRect/>
          </a:stretch>
        </p:blipFill>
        <p:spPr>
          <a:xfrm>
            <a:off x="6040957" y="1909148"/>
            <a:ext cx="820148" cy="467967"/>
          </a:xfrm>
          <a:prstGeom prst="rect">
            <a:avLst/>
          </a:prstGeom>
        </p:spPr>
      </p:pic>
      <p:pic>
        <p:nvPicPr>
          <p:cNvPr id="158" name="Picture 157"/>
          <p:cNvPicPr>
            <a:picLocks noChangeAspect="1"/>
          </p:cNvPicPr>
          <p:nvPr/>
        </p:nvPicPr>
        <p:blipFill>
          <a:blip r:embed="rId18"/>
          <a:stretch>
            <a:fillRect/>
          </a:stretch>
        </p:blipFill>
        <p:spPr>
          <a:xfrm>
            <a:off x="6257018" y="2716320"/>
            <a:ext cx="820148" cy="467967"/>
          </a:xfrm>
          <a:prstGeom prst="rect">
            <a:avLst/>
          </a:prstGeom>
        </p:spPr>
      </p:pic>
      <p:pic>
        <p:nvPicPr>
          <p:cNvPr id="159" name="Picture 158"/>
          <p:cNvPicPr>
            <a:picLocks noChangeAspect="1"/>
          </p:cNvPicPr>
          <p:nvPr/>
        </p:nvPicPr>
        <p:blipFill>
          <a:blip r:embed="rId18"/>
          <a:stretch>
            <a:fillRect/>
          </a:stretch>
        </p:blipFill>
        <p:spPr>
          <a:xfrm>
            <a:off x="2992747" y="4476823"/>
            <a:ext cx="820148" cy="467967"/>
          </a:xfrm>
          <a:prstGeom prst="rect">
            <a:avLst/>
          </a:prstGeom>
        </p:spPr>
      </p:pic>
      <p:pic>
        <p:nvPicPr>
          <p:cNvPr id="160" name="Picture 159"/>
          <p:cNvPicPr>
            <a:picLocks noChangeAspect="1"/>
          </p:cNvPicPr>
          <p:nvPr/>
        </p:nvPicPr>
        <p:blipFill>
          <a:blip r:embed="rId18"/>
          <a:stretch>
            <a:fillRect/>
          </a:stretch>
        </p:blipFill>
        <p:spPr>
          <a:xfrm>
            <a:off x="3966054" y="4555527"/>
            <a:ext cx="820148" cy="467967"/>
          </a:xfrm>
          <a:prstGeom prst="rect">
            <a:avLst/>
          </a:prstGeom>
        </p:spPr>
      </p:pic>
      <p:pic>
        <p:nvPicPr>
          <p:cNvPr id="161" name="Picture 160"/>
          <p:cNvPicPr>
            <a:picLocks noChangeAspect="1"/>
          </p:cNvPicPr>
          <p:nvPr/>
        </p:nvPicPr>
        <p:blipFill>
          <a:blip r:embed="rId18"/>
          <a:stretch>
            <a:fillRect/>
          </a:stretch>
        </p:blipFill>
        <p:spPr>
          <a:xfrm>
            <a:off x="2951307" y="5231612"/>
            <a:ext cx="820148" cy="467967"/>
          </a:xfrm>
          <a:prstGeom prst="rect">
            <a:avLst/>
          </a:prstGeom>
        </p:spPr>
      </p:pic>
      <p:pic>
        <p:nvPicPr>
          <p:cNvPr id="162" name="Picture 161"/>
          <p:cNvPicPr>
            <a:picLocks noChangeAspect="1"/>
          </p:cNvPicPr>
          <p:nvPr/>
        </p:nvPicPr>
        <p:blipFill>
          <a:blip r:embed="rId18"/>
          <a:stretch>
            <a:fillRect/>
          </a:stretch>
        </p:blipFill>
        <p:spPr>
          <a:xfrm>
            <a:off x="5063967" y="5255690"/>
            <a:ext cx="820148" cy="467967"/>
          </a:xfrm>
          <a:prstGeom prst="rect">
            <a:avLst/>
          </a:prstGeom>
        </p:spPr>
      </p:pic>
      <p:sp>
        <p:nvSpPr>
          <p:cNvPr id="153" name="Rectangle 152">
            <a:extLst>
              <a:ext uri="{FF2B5EF4-FFF2-40B4-BE49-F238E27FC236}">
                <a16:creationId xmlns:a16="http://schemas.microsoft.com/office/drawing/2014/main" id="{89A0C2B6-3CDE-4805-ABD2-4C69F839B820}"/>
              </a:ext>
            </a:extLst>
          </p:cNvPr>
          <p:cNvSpPr/>
          <p:nvPr/>
        </p:nvSpPr>
        <p:spPr>
          <a:xfrm>
            <a:off x="2528919" y="1401527"/>
            <a:ext cx="5280538" cy="254356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p:cNvCxnSpPr/>
          <p:nvPr/>
        </p:nvCxnSpPr>
        <p:spPr>
          <a:xfrm>
            <a:off x="3027706" y="1536299"/>
            <a:ext cx="4225149" cy="159393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2635956" y="4317243"/>
            <a:ext cx="4225149" cy="15939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89A0C2B6-3CDE-4805-ABD2-4C69F839B820}"/>
              </a:ext>
            </a:extLst>
          </p:cNvPr>
          <p:cNvSpPr/>
          <p:nvPr/>
        </p:nvSpPr>
        <p:spPr>
          <a:xfrm>
            <a:off x="2493277" y="4377828"/>
            <a:ext cx="5280538" cy="254356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89A0C2B6-3CDE-4805-ABD2-4C69F839B820}"/>
              </a:ext>
            </a:extLst>
          </p:cNvPr>
          <p:cNvSpPr/>
          <p:nvPr/>
        </p:nvSpPr>
        <p:spPr>
          <a:xfrm>
            <a:off x="2470018" y="4010841"/>
            <a:ext cx="5280538" cy="25788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2" name="Straight Connector 171"/>
          <p:cNvCxnSpPr/>
          <p:nvPr/>
        </p:nvCxnSpPr>
        <p:spPr>
          <a:xfrm flipV="1">
            <a:off x="8753367" y="2139043"/>
            <a:ext cx="1824585" cy="1509618"/>
          </a:xfrm>
          <a:prstGeom prst="line">
            <a:avLst/>
          </a:prstGeom>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89A0C2B6-3CDE-4805-ABD2-4C69F839B820}"/>
              </a:ext>
            </a:extLst>
          </p:cNvPr>
          <p:cNvSpPr/>
          <p:nvPr/>
        </p:nvSpPr>
        <p:spPr>
          <a:xfrm>
            <a:off x="8204005" y="1887589"/>
            <a:ext cx="3870231" cy="143240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TextBox 175"/>
          <p:cNvSpPr txBox="1"/>
          <p:nvPr/>
        </p:nvSpPr>
        <p:spPr>
          <a:xfrm>
            <a:off x="8343196" y="4858835"/>
            <a:ext cx="3368229" cy="369332"/>
          </a:xfrm>
          <a:prstGeom prst="rect">
            <a:avLst/>
          </a:prstGeom>
          <a:noFill/>
        </p:spPr>
        <p:txBody>
          <a:bodyPr wrap="square" rtlCol="0">
            <a:spAutoFit/>
          </a:bodyPr>
          <a:lstStyle/>
          <a:p>
            <a:r>
              <a:rPr lang="en-US" b="1" dirty="0"/>
              <a:t>IMPORT</a:t>
            </a:r>
            <a:r>
              <a:rPr lang="en-US" dirty="0"/>
              <a:t> OFFSITE </a:t>
            </a:r>
            <a:r>
              <a:rPr lang="en-US" sz="800" strike="sngStrike" dirty="0"/>
              <a:t>!</a:t>
            </a:r>
            <a:r>
              <a:rPr lang="en-US" sz="800" strike="sngStrike" dirty="0" err="1"/>
              <a:t>Gorbahce</a:t>
            </a:r>
            <a:r>
              <a:rPr lang="en-US" sz="800" strike="sngStrike" dirty="0"/>
              <a:t>(dell)</a:t>
            </a:r>
          </a:p>
        </p:txBody>
      </p:sp>
      <p:sp>
        <p:nvSpPr>
          <p:cNvPr id="175" name="Rectangle 174">
            <a:extLst>
              <a:ext uri="{FF2B5EF4-FFF2-40B4-BE49-F238E27FC236}">
                <a16:creationId xmlns:a16="http://schemas.microsoft.com/office/drawing/2014/main" id="{89A0C2B6-3CDE-4805-ABD2-4C69F839B820}"/>
              </a:ext>
            </a:extLst>
          </p:cNvPr>
          <p:cNvSpPr/>
          <p:nvPr/>
        </p:nvSpPr>
        <p:spPr>
          <a:xfrm>
            <a:off x="8037155" y="4402452"/>
            <a:ext cx="3870231" cy="143240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a:off x="1631373" y="4268727"/>
            <a:ext cx="2138786" cy="188269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 Andrew</a:t>
            </a:r>
          </a:p>
        </p:txBody>
      </p:sp>
      <p:sp>
        <p:nvSpPr>
          <p:cNvPr id="178" name="Rectangle 177"/>
          <p:cNvSpPr/>
          <p:nvPr/>
        </p:nvSpPr>
        <p:spPr>
          <a:xfrm>
            <a:off x="2682214" y="4518724"/>
            <a:ext cx="1204035" cy="59331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T:I:M:E:R</a:t>
            </a:r>
          </a:p>
        </p:txBody>
      </p:sp>
      <p:sp>
        <p:nvSpPr>
          <p:cNvPr id="179" name="Rectangle 178"/>
          <p:cNvSpPr/>
          <p:nvPr/>
        </p:nvSpPr>
        <p:spPr>
          <a:xfrm>
            <a:off x="1648243" y="5512432"/>
            <a:ext cx="2101506" cy="422449"/>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0" name="Straight Connector 179"/>
          <p:cNvCxnSpPr>
            <a:stCxn id="179" idx="1"/>
            <a:endCxn id="179" idx="3"/>
          </p:cNvCxnSpPr>
          <p:nvPr/>
        </p:nvCxnSpPr>
        <p:spPr>
          <a:xfrm>
            <a:off x="1648243" y="5723657"/>
            <a:ext cx="2101506"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89A0C2B6-3CDE-4805-ABD2-4C69F839B820}"/>
              </a:ext>
            </a:extLst>
          </p:cNvPr>
          <p:cNvSpPr/>
          <p:nvPr/>
        </p:nvSpPr>
        <p:spPr>
          <a:xfrm>
            <a:off x="1487222" y="4148100"/>
            <a:ext cx="2419804" cy="199327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28517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9DC8EE88-F9FF-4D34-9390-86950A4FF92F}"/>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7" name="AutoShape 2" descr="3-Zimmer Wohnung zu vermieten, Rudolf-Diesel-Str. 10, 76351 Linkenheim,  Linkenheim-Hochstetten | Mapio.net">
            <a:extLst>
              <a:ext uri="{FF2B5EF4-FFF2-40B4-BE49-F238E27FC236}">
                <a16:creationId xmlns:a16="http://schemas.microsoft.com/office/drawing/2014/main" id="{B0BABF1A-9296-4C5B-8566-B0B59D2A44F6}"/>
              </a:ext>
            </a:extLst>
          </p:cNvPr>
          <p:cNvSpPr>
            <a:spLocks noChangeAspect="1" noChangeArrowheads="1"/>
          </p:cNvSpPr>
          <p:nvPr/>
        </p:nvSpPr>
        <p:spPr bwMode="auto">
          <a:xfrm>
            <a:off x="155575" y="-769938"/>
            <a:ext cx="2857500" cy="16097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1197491030"/>
              </p:ext>
            </p:extLst>
          </p:nvPr>
        </p:nvGraphicFramePr>
        <p:xfrm>
          <a:off x="9126538" y="2205038"/>
          <a:ext cx="1638300" cy="514350"/>
        </p:xfrm>
        <a:graphic>
          <a:graphicData uri="http://schemas.openxmlformats.org/presentationml/2006/ole">
            <mc:AlternateContent xmlns:mc="http://schemas.openxmlformats.org/markup-compatibility/2006">
              <mc:Choice xmlns:v="urn:schemas-microsoft-com:vml" Requires="v">
                <p:oleObj spid="_x0000_s1039" name="Packager Shell Object" showAsIcon="1" r:id="rId3" imgW="1638360" imgH="514800" progId="Package">
                  <p:embed/>
                </p:oleObj>
              </mc:Choice>
              <mc:Fallback>
                <p:oleObj name="Packager Shell Object" showAsIcon="1" r:id="rId3" imgW="1638360" imgH="514800" progId="Package">
                  <p:embed/>
                  <p:pic>
                    <p:nvPicPr>
                      <p:cNvPr id="0" name=""/>
                      <p:cNvPicPr/>
                      <p:nvPr/>
                    </p:nvPicPr>
                    <p:blipFill>
                      <a:blip r:embed="rId4"/>
                      <a:stretch>
                        <a:fillRect/>
                      </a:stretch>
                    </p:blipFill>
                    <p:spPr>
                      <a:xfrm>
                        <a:off x="9126538" y="2205038"/>
                        <a:ext cx="1638300" cy="514350"/>
                      </a:xfrm>
                      <a:prstGeom prst="rect">
                        <a:avLst/>
                      </a:prstGeom>
                    </p:spPr>
                  </p:pic>
                </p:oleObj>
              </mc:Fallback>
            </mc:AlternateContent>
          </a:graphicData>
        </a:graphic>
      </p:graphicFrame>
      <p:sp>
        <p:nvSpPr>
          <p:cNvPr id="8" name="Rectangle 7">
            <a:extLst>
              <a:ext uri="{FF2B5EF4-FFF2-40B4-BE49-F238E27FC236}">
                <a16:creationId xmlns:a16="http://schemas.microsoft.com/office/drawing/2014/main" id="{89A0C2B6-3CDE-4805-ABD2-4C69F839B820}"/>
              </a:ext>
            </a:extLst>
          </p:cNvPr>
          <p:cNvSpPr/>
          <p:nvPr/>
        </p:nvSpPr>
        <p:spPr>
          <a:xfrm>
            <a:off x="9185965" y="2621867"/>
            <a:ext cx="1602161" cy="74380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9258" y="1487488"/>
            <a:ext cx="1404258" cy="1435886"/>
          </a:xfrm>
          <a:prstGeom prst="rect">
            <a:avLst/>
          </a:prstGeom>
        </p:spPr>
      </p:pic>
      <p:sp>
        <p:nvSpPr>
          <p:cNvPr id="12" name="Rectangle 11"/>
          <p:cNvSpPr/>
          <p:nvPr/>
        </p:nvSpPr>
        <p:spPr>
          <a:xfrm>
            <a:off x="3689874" y="1487489"/>
            <a:ext cx="2377440" cy="11187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3689872" y="1487488"/>
            <a:ext cx="86061" cy="14415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981253" y="1487489"/>
            <a:ext cx="86062" cy="14415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775934" y="2337343"/>
            <a:ext cx="2190976" cy="58603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stCxn id="12" idx="0"/>
          </p:cNvCxnSpPr>
          <p:nvPr/>
        </p:nvCxnSpPr>
        <p:spPr>
          <a:xfrm>
            <a:off x="4878594" y="1487489"/>
            <a:ext cx="26894" cy="666974"/>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4658062" y="1939310"/>
            <a:ext cx="89288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969974" y="1451644"/>
            <a:ext cx="494046" cy="369332"/>
          </a:xfrm>
          <a:prstGeom prst="rect">
            <a:avLst/>
          </a:prstGeom>
        </p:spPr>
        <p:txBody>
          <a:bodyPr wrap="none">
            <a:spAutoFit/>
          </a:bodyPr>
          <a:lstStyle/>
          <a:p>
            <a:r>
              <a:rPr lang="en-US" dirty="0" err="1">
                <a:solidFill>
                  <a:schemeClr val="bg1"/>
                </a:solidFill>
              </a:rPr>
              <a:t>x|y</a:t>
            </a:r>
            <a:endParaRPr lang="en-US" dirty="0">
              <a:solidFill>
                <a:schemeClr val="bg1"/>
              </a:solidFill>
            </a:endParaRPr>
          </a:p>
        </p:txBody>
      </p:sp>
      <p:cxnSp>
        <p:nvCxnSpPr>
          <p:cNvPr id="25" name="Straight Connector 24"/>
          <p:cNvCxnSpPr/>
          <p:nvPr/>
        </p:nvCxnSpPr>
        <p:spPr>
          <a:xfrm flipV="1">
            <a:off x="4787153" y="1572857"/>
            <a:ext cx="677732" cy="3664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6"/>
          <a:stretch>
            <a:fillRect/>
          </a:stretch>
        </p:blipFill>
        <p:spPr>
          <a:xfrm>
            <a:off x="258290" y="1690472"/>
            <a:ext cx="629260" cy="487270"/>
          </a:xfrm>
          <a:prstGeom prst="rect">
            <a:avLst/>
          </a:prstGeom>
        </p:spPr>
      </p:pic>
      <p:pic>
        <p:nvPicPr>
          <p:cNvPr id="27" name="Picture 26">
            <a:extLst>
              <a:ext uri="{FF2B5EF4-FFF2-40B4-BE49-F238E27FC236}">
                <a16:creationId xmlns:a16="http://schemas.microsoft.com/office/drawing/2014/main" id="{AF43B567-F62E-446E-B443-C6A4D94E6312}"/>
              </a:ext>
            </a:extLst>
          </p:cNvPr>
          <p:cNvPicPr>
            <a:picLocks noChangeAspect="1"/>
          </p:cNvPicPr>
          <p:nvPr/>
        </p:nvPicPr>
        <p:blipFill>
          <a:blip r:embed="rId7"/>
          <a:stretch>
            <a:fillRect/>
          </a:stretch>
        </p:blipFill>
        <p:spPr>
          <a:xfrm>
            <a:off x="1124251" y="1680771"/>
            <a:ext cx="457125" cy="594263"/>
          </a:xfrm>
          <a:prstGeom prst="rect">
            <a:avLst/>
          </a:prstGeom>
        </p:spPr>
      </p:pic>
      <p:sp>
        <p:nvSpPr>
          <p:cNvPr id="28" name="Rectangle 27">
            <a:extLst>
              <a:ext uri="{FF2B5EF4-FFF2-40B4-BE49-F238E27FC236}">
                <a16:creationId xmlns:a16="http://schemas.microsoft.com/office/drawing/2014/main" id="{89A0C2B6-3CDE-4805-ABD2-4C69F839B820}"/>
              </a:ext>
            </a:extLst>
          </p:cNvPr>
          <p:cNvSpPr/>
          <p:nvPr/>
        </p:nvSpPr>
        <p:spPr>
          <a:xfrm>
            <a:off x="1124250" y="1694393"/>
            <a:ext cx="457125" cy="5806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flipV="1">
            <a:off x="970930" y="1572857"/>
            <a:ext cx="791662" cy="70217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1904508" y="1422948"/>
            <a:ext cx="1667498" cy="1602026"/>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C9A10C6C-9047-4A55-8802-4F0A4A65823C}"/>
              </a:ext>
            </a:extLst>
          </p:cNvPr>
          <p:cNvPicPr>
            <a:picLocks noChangeAspect="1"/>
          </p:cNvPicPr>
          <p:nvPr/>
        </p:nvPicPr>
        <p:blipFill>
          <a:blip r:embed="rId8"/>
          <a:stretch>
            <a:fillRect/>
          </a:stretch>
        </p:blipFill>
        <p:spPr>
          <a:xfrm>
            <a:off x="6332805" y="1487488"/>
            <a:ext cx="981930" cy="1453993"/>
          </a:xfrm>
          <a:prstGeom prst="rect">
            <a:avLst/>
          </a:prstGeom>
        </p:spPr>
      </p:pic>
      <p:cxnSp>
        <p:nvCxnSpPr>
          <p:cNvPr id="37" name="Straight Connector 36"/>
          <p:cNvCxnSpPr/>
          <p:nvPr/>
        </p:nvCxnSpPr>
        <p:spPr>
          <a:xfrm flipV="1">
            <a:off x="6745045" y="2337343"/>
            <a:ext cx="569690" cy="391178"/>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147665" y="1048475"/>
            <a:ext cx="1644617" cy="369332"/>
          </a:xfrm>
          <a:prstGeom prst="rect">
            <a:avLst/>
          </a:prstGeom>
          <a:noFill/>
        </p:spPr>
        <p:txBody>
          <a:bodyPr wrap="none" rtlCol="0">
            <a:spAutoFit/>
          </a:bodyPr>
          <a:lstStyle/>
          <a:p>
            <a:r>
              <a:rPr lang="en-US" b="1" dirty="0"/>
              <a:t>SCHOOL: </a:t>
            </a:r>
            <a:r>
              <a:rPr lang="en-US" dirty="0"/>
              <a:t>MATH</a:t>
            </a:r>
          </a:p>
        </p:txBody>
      </p:sp>
      <p:sp>
        <p:nvSpPr>
          <p:cNvPr id="39" name="TextBox 38"/>
          <p:cNvSpPr txBox="1"/>
          <p:nvPr/>
        </p:nvSpPr>
        <p:spPr>
          <a:xfrm>
            <a:off x="2010867" y="1086020"/>
            <a:ext cx="1051185" cy="369332"/>
          </a:xfrm>
          <a:prstGeom prst="rect">
            <a:avLst/>
          </a:prstGeom>
          <a:noFill/>
        </p:spPr>
        <p:txBody>
          <a:bodyPr wrap="none" rtlCol="0">
            <a:spAutoFit/>
          </a:bodyPr>
          <a:lstStyle/>
          <a:p>
            <a:r>
              <a:rPr lang="en-US" b="1" dirty="0"/>
              <a:t>SUBJECT:</a:t>
            </a:r>
          </a:p>
        </p:txBody>
      </p:sp>
      <p:cxnSp>
        <p:nvCxnSpPr>
          <p:cNvPr id="41" name="Straight Connector 40"/>
          <p:cNvCxnSpPr/>
          <p:nvPr/>
        </p:nvCxnSpPr>
        <p:spPr>
          <a:xfrm flipV="1">
            <a:off x="258290" y="3032920"/>
            <a:ext cx="11220226" cy="10758"/>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14738" y="1321088"/>
            <a:ext cx="1758799" cy="369332"/>
          </a:xfrm>
          <a:prstGeom prst="rect">
            <a:avLst/>
          </a:prstGeom>
          <a:noFill/>
        </p:spPr>
        <p:txBody>
          <a:bodyPr wrap="square" rtlCol="0">
            <a:spAutoFit/>
          </a:bodyPr>
          <a:lstStyle/>
          <a:p>
            <a:r>
              <a:rPr lang="en-US" dirty="0"/>
              <a:t>FROM   TO</a:t>
            </a:r>
          </a:p>
        </p:txBody>
      </p:sp>
      <p:pic>
        <p:nvPicPr>
          <p:cNvPr id="43" name="Picture 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57987" y="2222731"/>
            <a:ext cx="587280" cy="668381"/>
          </a:xfrm>
          <a:prstGeom prst="rect">
            <a:avLst/>
          </a:prstGeom>
        </p:spPr>
      </p:pic>
      <p:cxnSp>
        <p:nvCxnSpPr>
          <p:cNvPr id="45" name="Straight Connector 44"/>
          <p:cNvCxnSpPr/>
          <p:nvPr/>
        </p:nvCxnSpPr>
        <p:spPr>
          <a:xfrm flipV="1">
            <a:off x="7455049" y="2154463"/>
            <a:ext cx="871370" cy="73664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6169511" y="1380996"/>
            <a:ext cx="1266154" cy="1662682"/>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89A0C2B6-3CDE-4805-ABD2-4C69F839B820}"/>
              </a:ext>
            </a:extLst>
          </p:cNvPr>
          <p:cNvSpPr/>
          <p:nvPr/>
        </p:nvSpPr>
        <p:spPr>
          <a:xfrm>
            <a:off x="152438" y="981596"/>
            <a:ext cx="8129117" cy="196092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374820" y="3227772"/>
            <a:ext cx="1397434" cy="369332"/>
          </a:xfrm>
          <a:prstGeom prst="rect">
            <a:avLst/>
          </a:prstGeom>
        </p:spPr>
        <p:txBody>
          <a:bodyPr wrap="none">
            <a:spAutoFit/>
          </a:bodyPr>
          <a:lstStyle/>
          <a:p>
            <a:r>
              <a:rPr lang="en-US" dirty="0"/>
              <a:t>java copy file</a:t>
            </a:r>
          </a:p>
        </p:txBody>
      </p:sp>
      <p:sp>
        <p:nvSpPr>
          <p:cNvPr id="34" name="Rectangle 33"/>
          <p:cNvSpPr/>
          <p:nvPr/>
        </p:nvSpPr>
        <p:spPr>
          <a:xfrm>
            <a:off x="1767823" y="3872440"/>
            <a:ext cx="724829" cy="1070517"/>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637511" y="3872440"/>
            <a:ext cx="724829" cy="107051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236174" y="3872440"/>
            <a:ext cx="1639229" cy="1070517"/>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934876" y="3972801"/>
            <a:ext cx="367991" cy="27878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425739" y="3380835"/>
            <a:ext cx="2900680" cy="1994218"/>
          </a:xfrm>
          <a:prstGeom prst="rect">
            <a:avLst/>
          </a:prstGeom>
        </p:spPr>
      </p:pic>
      <p:pic>
        <p:nvPicPr>
          <p:cNvPr id="10" name="Pictur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581354" y="3412438"/>
            <a:ext cx="3039145" cy="2067066"/>
          </a:xfrm>
          <a:prstGeom prst="rect">
            <a:avLst/>
          </a:prstGeom>
        </p:spPr>
      </p:pic>
      <p:cxnSp>
        <p:nvCxnSpPr>
          <p:cNvPr id="17" name="Straight Connector 16"/>
          <p:cNvCxnSpPr/>
          <p:nvPr/>
        </p:nvCxnSpPr>
        <p:spPr>
          <a:xfrm flipV="1">
            <a:off x="6169511" y="3227772"/>
            <a:ext cx="1539389" cy="214728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8890000" y="3245879"/>
            <a:ext cx="1911613" cy="23548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3501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5486</TotalTime>
  <Words>2266</Words>
  <Application>Microsoft Office PowerPoint</Application>
  <PresentationFormat>Widescreen</PresentationFormat>
  <Paragraphs>589</Paragraphs>
  <Slides>27</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5" baseType="lpstr">
      <vt:lpstr>Arial</vt:lpstr>
      <vt:lpstr>Calibri</vt:lpstr>
      <vt:lpstr>Calibri Light</vt:lpstr>
      <vt:lpstr>Google Sans</vt:lpstr>
      <vt:lpstr>Roboto</vt:lpstr>
      <vt:lpstr>rubik</vt:lpstr>
      <vt:lpstr>Office Theme</vt:lpstr>
      <vt:lpstr>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Custom-tc-nrs11</dc:creator>
  <cp:lastModifiedBy>custom-tc-ems17@FortWorthPublicLibrary.org</cp:lastModifiedBy>
  <cp:revision>611</cp:revision>
  <dcterms:created xsi:type="dcterms:W3CDTF">2023-09-16T19:03:37Z</dcterms:created>
  <dcterms:modified xsi:type="dcterms:W3CDTF">2023-09-29T00:18:34Z</dcterms:modified>
</cp:coreProperties>
</file>